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6" r:id="rId2"/>
    <p:sldId id="256" r:id="rId3"/>
    <p:sldId id="267" r:id="rId4"/>
    <p:sldId id="268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132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51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13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16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8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13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49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39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49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72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70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29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75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69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36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52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802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49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41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14503" cy="6858001"/>
          </a:xfrm>
        </p:spPr>
      </p:pic>
      <p:sp>
        <p:nvSpPr>
          <p:cNvPr id="5" name="Rectangle 4"/>
          <p:cNvSpPr/>
          <p:nvPr/>
        </p:nvSpPr>
        <p:spPr>
          <a:xfrm>
            <a:off x="0" y="52027"/>
            <a:ext cx="2281084" cy="87507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172" y="-92792"/>
            <a:ext cx="1015009" cy="117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20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Floor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Living &amp; dining area</a:t>
            </a:r>
          </a:p>
          <a:p>
            <a:r>
              <a:t>Kitchen</a:t>
            </a:r>
          </a:p>
          <a:p>
            <a:r>
              <a:t>2 Bedrooms</a:t>
            </a:r>
          </a:p>
          <a:p>
            <a:r>
              <a:t>Bathroom</a:t>
            </a:r>
          </a:p>
          <a:p>
            <a:r>
              <a:t>Storage + Balcony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Construction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Layered roof system</a:t>
            </a:r>
          </a:p>
          <a:p>
            <a:r>
              <a:t>Seismic floor connections</a:t>
            </a:r>
          </a:p>
          <a:p>
            <a:r>
              <a:t>Weatherproof wall assembly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Technical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Q345 Steel Frame</a:t>
            </a:r>
          </a:p>
          <a:p>
            <a:r>
              <a:t>76 m² area</a:t>
            </a:r>
          </a:p>
          <a:p>
            <a:r>
              <a:t>30+ years life</a:t>
            </a:r>
          </a:p>
          <a:p>
            <a:r>
              <a:t>Concrete pile foundation</a:t>
            </a:r>
          </a:p>
          <a:p>
            <a:r>
              <a:t>Fire-resistant cladding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Elevated for flood protection</a:t>
            </a:r>
          </a:p>
          <a:p>
            <a:r>
              <a:t>Eco-friendly materials</a:t>
            </a:r>
          </a:p>
          <a:p>
            <a:r>
              <a:t>Fast modular construction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Door Model 56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Steel Structure Prefabricated </a:t>
            </a:r>
            <a:r>
              <a:rPr dirty="0" smtClean="0"/>
              <a:t>House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20442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442" y="0"/>
            <a:ext cx="472044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86214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412" y="-128338"/>
            <a:ext cx="9232412" cy="6986337"/>
          </a:xfrm>
        </p:spPr>
      </p:pic>
    </p:spTree>
    <p:extLst>
      <p:ext uri="{BB962C8B-B14F-4D97-AF65-F5344CB8AC3E}">
        <p14:creationId xmlns:p14="http://schemas.microsoft.com/office/powerpoint/2010/main" val="1016457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General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Two-story elevated prefabricated house</a:t>
            </a:r>
          </a:p>
          <a:p>
            <a:r>
              <a:t>Modern tropical/seismic design</a:t>
            </a:r>
          </a:p>
          <a:p>
            <a:r>
              <a:t>76 m² floor area</a:t>
            </a:r>
          </a:p>
          <a:p>
            <a:r>
              <a:t>30+ years lifespan</a:t>
            </a:r>
          </a:p>
          <a:p>
            <a:r>
              <a:t>Residential use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Structural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Light-gauge galvanized steel (Q345)</a:t>
            </a:r>
          </a:p>
          <a:p>
            <a:r>
              <a:t>Seismic Zone B (0.3g)</a:t>
            </a:r>
          </a:p>
          <a:p>
            <a:r>
              <a:t>Reinforced concrete piles</a:t>
            </a:r>
          </a:p>
          <a:p>
            <a:r>
              <a:t>Steel stilts &amp; isolators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Exterior &amp; Cladding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Thermo-treated wood siding</a:t>
            </a:r>
          </a:p>
          <a:p>
            <a:r>
              <a:t>Fire Class B</a:t>
            </a:r>
          </a:p>
          <a:p>
            <a:r>
              <a:t>Galvanized steel supports</a:t>
            </a:r>
          </a:p>
          <a:p>
            <a:r>
              <a:t>Corrugated metal roofing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Interior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Wood cladding exterior</a:t>
            </a:r>
          </a:p>
          <a:p>
            <a:r>
              <a:t>Vapor barrier</a:t>
            </a:r>
          </a:p>
          <a:p>
            <a:r>
              <a:t>Mineral wool insulation</a:t>
            </a:r>
          </a:p>
          <a:p>
            <a:r>
              <a:t>Steel frame + gypsum board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Thermal &amp;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R-30 insulation (roof/floor)</a:t>
            </a:r>
          </a:p>
          <a:p>
            <a:r>
              <a:t>Energy-efficient design</a:t>
            </a:r>
          </a:p>
          <a:p>
            <a:r>
              <a:t>High-performance wall insulation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</TotalTime>
  <Words>142</Words>
  <Application>Microsoft Office PowerPoint</Application>
  <PresentationFormat>On-screen Show (4:3)</PresentationFormat>
  <Paragraphs>47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 Boardroom</vt:lpstr>
      <vt:lpstr>PowerPoint Presentation</vt:lpstr>
      <vt:lpstr>Door Model 56</vt:lpstr>
      <vt:lpstr>PowerPoint Presentation</vt:lpstr>
      <vt:lpstr>PowerPoint Presentation</vt:lpstr>
      <vt:lpstr>General Description</vt:lpstr>
      <vt:lpstr>Structural System</vt:lpstr>
      <vt:lpstr>Exterior &amp; Cladding</vt:lpstr>
      <vt:lpstr>Interior Construction</vt:lpstr>
      <vt:lpstr>Thermal &amp; Energy</vt:lpstr>
      <vt:lpstr>Floor Plan</vt:lpstr>
      <vt:lpstr>Construction Details</vt:lpstr>
      <vt:lpstr>Technical Summary</vt:lpstr>
      <vt:lpstr>Key Features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lastModifiedBy>LAPTOPS HUB</cp:lastModifiedBy>
  <cp:revision>5</cp:revision>
  <dcterms:created xsi:type="dcterms:W3CDTF">2013-01-27T09:14:16Z</dcterms:created>
  <dcterms:modified xsi:type="dcterms:W3CDTF">2026-04-21T18:31:02Z</dcterms:modified>
  <cp:category/>
</cp:coreProperties>
</file>