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3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49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3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64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748" cy="61058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28" y="-85291"/>
            <a:ext cx="931392" cy="10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Second Floor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Primary bedroom with en-suite</a:t>
            </a:r>
          </a:p>
          <a:p>
            <a:r>
              <a:t>• Additional bedroom/multipurpose room</a:t>
            </a:r>
          </a:p>
          <a:p>
            <a:r>
              <a:t>• Living/kitchen/dining area</a:t>
            </a:r>
          </a:p>
          <a:p>
            <a:r>
              <a:t>• Balcony access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Materials &amp;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Galvanized corrugated steel</a:t>
            </a:r>
          </a:p>
          <a:p>
            <a:r>
              <a:t>• Large glass panels</a:t>
            </a:r>
          </a:p>
          <a:p>
            <a:r>
              <a:t>• Metal railings</a:t>
            </a:r>
          </a:p>
          <a:p>
            <a:r>
              <a:t>• Outdoor kitchen provisions</a:t>
            </a:r>
          </a:p>
          <a:p>
            <a:r>
              <a:t>• Energy-efficient 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Turn-Key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Fully finished interiors</a:t>
            </a:r>
          </a:p>
          <a:p>
            <a:r>
              <a:t>• Plumbing &amp; electrical systems</a:t>
            </a:r>
          </a:p>
          <a:p>
            <a:r>
              <a:t>• Kitchen and appliances</a:t>
            </a:r>
          </a:p>
          <a:p>
            <a:r>
              <a:t>• Climate control systems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Sustainable and modern design</a:t>
            </a:r>
          </a:p>
          <a:p>
            <a:r>
              <a:t>• Efficient use of space</a:t>
            </a:r>
          </a:p>
          <a:p>
            <a:r>
              <a:t>• Suitable for various terrains</a:t>
            </a:r>
          </a:p>
          <a:p>
            <a:r>
              <a:t>• Stylish elevated living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Door Model 21 Container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Modern Two-Story Container Home</a:t>
            </a:r>
          </a:p>
          <a:p>
            <a:r>
              <a:t>Designed by BZ Innovations</a:t>
            </a:r>
          </a:p>
          <a:p>
            <a:r>
              <a:t>Turn-Key Prefabricated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244"/>
            <a:ext cx="9144001" cy="6903243"/>
          </a:xfrm>
        </p:spPr>
      </p:pic>
    </p:spTree>
    <p:extLst>
      <p:ext uri="{BB962C8B-B14F-4D97-AF65-F5344CB8AC3E}">
        <p14:creationId xmlns:p14="http://schemas.microsoft.com/office/powerpoint/2010/main" val="40604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244"/>
            <a:ext cx="9144001" cy="6903243"/>
          </a:xfrm>
        </p:spPr>
      </p:pic>
    </p:spTree>
    <p:extLst>
      <p:ext uri="{BB962C8B-B14F-4D97-AF65-F5344CB8AC3E}">
        <p14:creationId xmlns:p14="http://schemas.microsoft.com/office/powerpoint/2010/main" val="32760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Two-story elevated container home</a:t>
            </a:r>
          </a:p>
          <a:p>
            <a:r>
              <a:t>• Built from repurposed shipping containers</a:t>
            </a:r>
          </a:p>
          <a:p>
            <a:r>
              <a:t>• Steel structure with stilts</a:t>
            </a:r>
          </a:p>
          <a:p>
            <a:r>
              <a:t>• Modern industrial aesthetic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Design &amp;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Elevated steel platform</a:t>
            </a:r>
          </a:p>
          <a:p>
            <a:r>
              <a:t>• Improved flood resistance</a:t>
            </a:r>
          </a:p>
          <a:p>
            <a:r>
              <a:t>• Enhanced ventilation</a:t>
            </a:r>
          </a:p>
          <a:p>
            <a:r>
              <a:t>• Space below for storage or outdoor use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Front Elevation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Floor-to-ceiling glass windows</a:t>
            </a:r>
          </a:p>
          <a:p>
            <a:r>
              <a:t>• Sliding doors</a:t>
            </a:r>
          </a:p>
          <a:p>
            <a:r>
              <a:t>• Upper-level balcony</a:t>
            </a:r>
          </a:p>
          <a:p>
            <a:r>
              <a:t>• External staircase</a:t>
            </a:r>
          </a:p>
          <a:p>
            <a:r>
              <a:t>• Green design accents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Elevation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Steel stilts support structure</a:t>
            </a:r>
          </a:p>
          <a:p>
            <a:r>
              <a:t>• Corrugated steel cladding</a:t>
            </a:r>
          </a:p>
          <a:p>
            <a:r>
              <a:t>• Diagonal staircase</a:t>
            </a:r>
          </a:p>
          <a:p>
            <a:r>
              <a:t>• Secondary balcony/overhang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Ground Floor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Open-plan living area</a:t>
            </a:r>
          </a:p>
          <a:p>
            <a:r>
              <a:t>• Entrance porch</a:t>
            </a:r>
          </a:p>
          <a:p>
            <a:r>
              <a:t>• Storage space</a:t>
            </a:r>
          </a:p>
          <a:p>
            <a:r>
              <a:t>• Powder room</a:t>
            </a:r>
          </a:p>
          <a:p>
            <a:r>
              <a:t>• Flexible room (office/bedroom)</a:t>
            </a:r>
          </a:p>
          <a:p>
            <a:r>
              <a:t>• Staircase access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201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PowerPoint Presentation</vt:lpstr>
      <vt:lpstr>Door Model 21 Container Home</vt:lpstr>
      <vt:lpstr>PowerPoint Presentation</vt:lpstr>
      <vt:lpstr>PowerPoint Presentation</vt:lpstr>
      <vt:lpstr>Project Overview</vt:lpstr>
      <vt:lpstr>Design &amp; Structure</vt:lpstr>
      <vt:lpstr>Front Elevation Features</vt:lpstr>
      <vt:lpstr>Side Elevation Features</vt:lpstr>
      <vt:lpstr>Ground Floor Plan</vt:lpstr>
      <vt:lpstr>Second Floor Plan</vt:lpstr>
      <vt:lpstr>Materials &amp; Features</vt:lpstr>
      <vt:lpstr>Turn-Key Solution</vt:lpstr>
      <vt:lpstr>Conclusion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LAPTOPS HUB</cp:lastModifiedBy>
  <cp:revision>3</cp:revision>
  <dcterms:created xsi:type="dcterms:W3CDTF">2013-01-27T09:14:16Z</dcterms:created>
  <dcterms:modified xsi:type="dcterms:W3CDTF">2026-04-21T18:57:08Z</dcterms:modified>
  <cp:category/>
</cp:coreProperties>
</file>