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9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0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1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498" cy="6858001"/>
          </a:xfrm>
        </p:spPr>
      </p:pic>
    </p:spTree>
    <p:extLst>
      <p:ext uri="{BB962C8B-B14F-4D97-AF65-F5344CB8AC3E}">
        <p14:creationId xmlns:p14="http://schemas.microsoft.com/office/powerpoint/2010/main" val="953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93342" cy="68780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-88490"/>
            <a:ext cx="465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LHY-912B Enclosed Sports Court</a:t>
            </a:r>
          </a:p>
          <a:p>
            <a:r>
              <a:t>Product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Model: LHY-912B</a:t>
            </a:r>
          </a:p>
          <a:p>
            <a:r>
              <a:t>Type: Fully Enclosed Multi-Sport Court (Padel / Tennis)</a:t>
            </a:r>
          </a:p>
          <a:p>
            <a:endParaRPr/>
          </a:p>
          <a:p>
            <a:r>
              <a:t>Key Dimensions:</a:t>
            </a:r>
          </a:p>
          <a:p>
            <a:r>
              <a:t>- Length × Width: 20 m × 10 m</a:t>
            </a:r>
          </a:p>
          <a:p>
            <a:r>
              <a:t>- Height: 4 m (ends) / 3 m (middle)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Structural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t>Tempered Glass Enclosure:</a:t>
            </a:r>
          </a:p>
          <a:p>
            <a:r>
              <a:t>- Explosion-proof (CCC)</a:t>
            </a:r>
          </a:p>
          <a:p>
            <a:r>
              <a:t>- Panel Size: 2 m × 3 m × 12 mm</a:t>
            </a:r>
          </a:p>
          <a:p>
            <a:r>
              <a:t>- Total Panels: 18</a:t>
            </a:r>
          </a:p>
          <a:p>
            <a:endParaRPr/>
          </a:p>
          <a:p>
            <a:r>
              <a:t>Post &amp; Fence System:</a:t>
            </a:r>
          </a:p>
          <a:p>
            <a:r>
              <a:t>- Hot-dip galvanized steel</a:t>
            </a:r>
          </a:p>
          <a:p>
            <a:r>
              <a:t>- Corner Posts: 120×120×3 mm</a:t>
            </a:r>
          </a:p>
          <a:p>
            <a:r>
              <a:t>- Main Columns: 100×100×3 mm</a:t>
            </a:r>
          </a:p>
          <a:p>
            <a:r>
              <a:t>- Crossbeams: 50×100×2.5 mm</a:t>
            </a:r>
          </a:p>
          <a:p>
            <a:r>
              <a:t>- Mesh: 50×50 mm grid (4 mm wire)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Lighting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Professional LED Lighting:</a:t>
            </a:r>
          </a:p>
          <a:p>
            <a:r>
              <a:t>- Poles: 6 m height</a:t>
            </a:r>
          </a:p>
          <a:p>
            <a:r>
              <a:t>- LEDs: 4 or 8 × 200 W</a:t>
            </a:r>
          </a:p>
          <a:p>
            <a:r>
              <a:t>- Protection: IP65</a:t>
            </a:r>
          </a:p>
          <a:p>
            <a:r>
              <a:t>- Illumination: 300 lux (uniform)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Netting &amp;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Tennis Posts:</a:t>
            </a:r>
          </a:p>
          <a:p>
            <a:r>
              <a:t>- 100×100×3 mm steel</a:t>
            </a:r>
          </a:p>
          <a:p>
            <a:r>
              <a:t>- Built-in tensioning system</a:t>
            </a:r>
          </a:p>
          <a:p>
            <a:endParaRPr/>
          </a:p>
          <a:p>
            <a:r>
              <a:t>Additional Features:</a:t>
            </a:r>
          </a:p>
          <a:p>
            <a:r>
              <a:t>- High-visibility netting</a:t>
            </a:r>
          </a:p>
          <a:p>
            <a:r>
              <a:t>- Strong corner anchoring</a:t>
            </a:r>
          </a:p>
          <a:p>
            <a:r>
              <a:t>- High-impact sports ready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Product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Premium enclosed multi-sport court for </a:t>
            </a:r>
            <a:r>
              <a:rPr dirty="0" err="1"/>
              <a:t>padel</a:t>
            </a:r>
            <a:r>
              <a:rPr dirty="0"/>
              <a:t> &amp; tennis.</a:t>
            </a:r>
          </a:p>
          <a:p>
            <a:r>
              <a:rPr dirty="0"/>
              <a:t>20×10 m compact design with sloped roof for safety.</a:t>
            </a:r>
          </a:p>
          <a:p>
            <a:endParaRPr dirty="0"/>
          </a:p>
          <a:p>
            <a:r>
              <a:rPr dirty="0"/>
              <a:t>Durable tempered glass + galvanized steel structure.</a:t>
            </a:r>
          </a:p>
          <a:p>
            <a:r>
              <a:rPr dirty="0"/>
              <a:t>Professional lighting &amp; robust infrastructure.</a:t>
            </a:r>
          </a:p>
          <a:p>
            <a:pPr marL="0" indent="0">
              <a:buNone/>
            </a:pPr>
            <a:endParaRPr dirty="0"/>
          </a:p>
          <a:p>
            <a:r>
              <a:rPr dirty="0"/>
              <a:t>Ideal for clubs, hotels, and commercial venues.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</TotalTime>
  <Words>218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LHY-912B Enclosed Sports Court Product Overview</vt:lpstr>
      <vt:lpstr>Structural Specifications</vt:lpstr>
      <vt:lpstr>Lighting System</vt:lpstr>
      <vt:lpstr>Netting &amp; Infrastructure</vt:lpstr>
      <vt:lpstr>Product Description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LHY-912B Enclosed Sports Court Product Overview</dc:title>
  <dc:subject/>
  <dc:creator>LAPTOPS HUB</dc:creator>
  <cp:keywords/>
  <dc:description>generated using python-pptx</dc:description>
  <cp:lastModifiedBy>LAPTOPS HUB</cp:lastModifiedBy>
  <cp:revision>3</cp:revision>
  <dcterms:created xsi:type="dcterms:W3CDTF">2013-01-27T09:14:16Z</dcterms:created>
  <dcterms:modified xsi:type="dcterms:W3CDTF">2026-04-27T16:46:19Z</dcterms:modified>
  <cp:category/>
</cp:coreProperties>
</file>