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kinsoku lang="zh-CN" invalStChars="!%),.:;?]}¨·ˇˉ་―‖’”…‰∶、。〃々〉》」』】〕〗！＂＇％），．：；？］｀｜｝～￠" invalEndChars="([{·‘“〈《「『【〔〖（．［｛￡￥"/>
  <p:defaultTextStyle>
    <a:defPPr>
      <a:defRPr lang="zh-CN"/>
    </a:defPPr>
    <a:lvl1pPr marL="0" indent="0" algn="l" defTabSz="914400" eaLnBrk="1" fontAlgn="auto" latinLnBrk="0" hangingPunct="1">
      <a:buNone/>
      <a:defRPr sz="1800" kern="1200">
        <a:solidFill>
          <a:schemeClr val="tx1"/>
        </a:solidFill>
        <a:latin typeface="Droid Sans" charset="0"/>
        <a:ea typeface="宋体" charset="0"/>
        <a:cs typeface="Droid Sans" charset="0"/>
      </a:defRPr>
    </a:lvl1pPr>
    <a:lvl2pPr marL="457200" indent="0" algn="l" defTabSz="914400" eaLnBrk="1" fontAlgn="auto" latinLnBrk="0" hangingPunct="1">
      <a:buNone/>
      <a:defRPr sz="1800" kern="1200">
        <a:solidFill>
          <a:schemeClr val="tx1"/>
        </a:solidFill>
        <a:latin typeface="Droid Sans" charset="0"/>
        <a:ea typeface="宋体" charset="0"/>
        <a:cs typeface="Droid Sans" charset="0"/>
      </a:defRPr>
    </a:lvl2pPr>
    <a:lvl3pPr marL="914400" indent="0" algn="l" defTabSz="914400" eaLnBrk="1" fontAlgn="auto" latinLnBrk="0" hangingPunct="1">
      <a:buNone/>
      <a:defRPr sz="1800" kern="1200">
        <a:solidFill>
          <a:schemeClr val="tx1"/>
        </a:solidFill>
        <a:latin typeface="Droid Sans" charset="0"/>
        <a:ea typeface="宋体" charset="0"/>
        <a:cs typeface="Droid Sans" charset="0"/>
      </a:defRPr>
    </a:lvl3pPr>
    <a:lvl4pPr marL="1371600" indent="0" algn="l" defTabSz="914400" eaLnBrk="1" fontAlgn="auto" latinLnBrk="0" hangingPunct="1">
      <a:buNone/>
      <a:defRPr sz="1800" kern="1200">
        <a:solidFill>
          <a:schemeClr val="tx1"/>
        </a:solidFill>
        <a:latin typeface="Droid Sans" charset="0"/>
        <a:ea typeface="宋体" charset="0"/>
        <a:cs typeface="Droid Sans" charset="0"/>
      </a:defRPr>
    </a:lvl4pPr>
    <a:lvl5pPr marL="1828800" indent="0" algn="l" defTabSz="914400" eaLnBrk="1" fontAlgn="auto" latinLnBrk="0" hangingPunct="1">
      <a:buNone/>
      <a:defRPr sz="1800" kern="1200">
        <a:solidFill>
          <a:schemeClr val="tx1"/>
        </a:solidFill>
        <a:latin typeface="Droid Sans" charset="0"/>
        <a:ea typeface="宋体" charset="0"/>
        <a:cs typeface="Droid Sans" charset="0"/>
      </a:defRPr>
    </a:lvl5pPr>
    <a:lvl6pPr marL="2286000" indent="0" algn="l" defTabSz="914400" eaLnBrk="1" fontAlgn="auto" latinLnBrk="0" hangingPunct="1">
      <a:buNone/>
      <a:defRPr sz="1800" kern="1200">
        <a:solidFill>
          <a:schemeClr val="tx1"/>
        </a:solidFill>
        <a:latin typeface="Droid Sans" charset="0"/>
        <a:ea typeface="宋体" charset="0"/>
        <a:cs typeface="Droid Sans" charset="0"/>
      </a:defRPr>
    </a:lvl6pPr>
    <a:lvl7pPr marL="2743200" indent="0" algn="l" defTabSz="914400" eaLnBrk="1" fontAlgn="auto" latinLnBrk="0" hangingPunct="1">
      <a:buNone/>
      <a:defRPr sz="1800" kern="1200">
        <a:solidFill>
          <a:schemeClr val="tx1"/>
        </a:solidFill>
        <a:latin typeface="Droid Sans" charset="0"/>
        <a:ea typeface="宋体" charset="0"/>
        <a:cs typeface="Droid Sans" charset="0"/>
      </a:defRPr>
    </a:lvl7pPr>
    <a:lvl8pPr marL="3200400" indent="0" algn="l" defTabSz="914400" eaLnBrk="1" fontAlgn="auto" latinLnBrk="0" hangingPunct="1">
      <a:buNone/>
      <a:defRPr sz="1800" kern="1200">
        <a:solidFill>
          <a:schemeClr val="tx1"/>
        </a:solidFill>
        <a:latin typeface="Droid Sans" charset="0"/>
        <a:ea typeface="宋体" charset="0"/>
        <a:cs typeface="Droid Sans" charset="0"/>
      </a:defRPr>
    </a:lvl8pPr>
    <a:lvl9pPr marL="3200400" indent="0" algn="l" defTabSz="914400" eaLnBrk="1" fontAlgn="auto" latinLnBrk="0" hangingPunct="1">
      <a:buNone/>
      <a:defRPr sz="1800" kern="1200">
        <a:solidFill>
          <a:schemeClr val="tx1"/>
        </a:solidFill>
        <a:latin typeface="Droid Sans" charset="0"/>
        <a:ea typeface="宋体" charset="0"/>
        <a:cs typeface="Droid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0" autoAdjust="0"/>
  </p:normalViewPr>
  <p:slideViewPr>
    <p:cSldViewPr snapToGrid="0" snapToObjects="1">
      <p:cViewPr varScale="1">
        <p:scale>
          <a:sx n="65" d="100"/>
          <a:sy n="65" d="100"/>
        </p:scale>
        <p:origin x="132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57" d="100"/>
          <a:sy n="57" d="100"/>
        </p:scale>
        <p:origin x="0" y="0"/>
      </p:cViewPr>
      <p:guideLst/>
    </p:cSldViewPr>
  </p:notes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Text box"/>
          <p:cNvSpPr>
            <a:spLocks noGrp="1"/>
          </p:cNvSpPr>
          <p:nvPr>
            <p:ph type="subTitle" idx="1"/>
          </p:nvPr>
        </p:nvSpPr>
        <p:spPr>
          <a:xfrm>
            <a:off x="1371600" y="3886199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Text box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t>2026/5/1</a:t>
            </a:fld>
            <a:endParaRPr lang="zh-CN" altLang="en-US"/>
          </a:p>
        </p:txBody>
      </p:sp>
      <p:sp>
        <p:nvSpPr>
          <p:cNvPr id="5" name="Text box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Text box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95609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Text box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Text box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t>2026/5/1</a:t>
            </a:fld>
            <a:endParaRPr lang="zh-CN" altLang="en-US"/>
          </a:p>
        </p:txBody>
      </p:sp>
      <p:sp>
        <p:nvSpPr>
          <p:cNvPr id="5" name="Text box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Text box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19004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Text box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Text box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t>2026/5/1</a:t>
            </a:fld>
            <a:endParaRPr lang="zh-CN" altLang="en-US"/>
          </a:p>
        </p:txBody>
      </p:sp>
      <p:sp>
        <p:nvSpPr>
          <p:cNvPr id="5" name="Text box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Text box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201674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Combination"/>
          <p:cNvGrpSpPr>
            <a:grpSpLocks/>
          </p:cNvGrpSpPr>
          <p:nvPr/>
        </p:nvGrpSpPr>
        <p:grpSpPr>
          <a:xfrm>
            <a:off x="-1587" y="0"/>
            <a:ext cx="9145587" cy="6860798"/>
            <a:chOff x="-1587" y="0"/>
            <a:chExt cx="9145587" cy="6860798"/>
          </a:xfrm>
        </p:grpSpPr>
        <p:sp>
          <p:nvSpPr>
            <p:cNvPr id="18" name="Rectangle"/>
            <p:cNvSpPr>
              <a:spLocks/>
            </p:cNvSpPr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 rotWithShape="1">
              <a:blip r:embed="rId2"/>
              <a:stretch>
                <a:fillRect l="-16713" r="-16989"/>
              </a:stretch>
            </a:blipFill>
            <a:ln w="19050" cap="flat" cmpd="sng">
              <a:noFill/>
              <a:prstDash val="solid"/>
              <a:round/>
            </a:ln>
          </p:spPr>
        </p:sp>
        <p:sp>
          <p:nvSpPr>
            <p:cNvPr id="19" name="Oval"/>
            <p:cNvSpPr>
              <a:spLocks/>
            </p:cNvSpPr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rotWithShape="1">
              <a:gsLst>
                <a:gs pos="0">
                  <a:srgbClr val="9B6BF2">
                    <a:alpha val="7843"/>
                  </a:srgbClr>
                </a:gs>
                <a:gs pos="72000">
                  <a:srgbClr val="9B6BF2">
                    <a:alpha val="0"/>
                  </a:srgbClr>
                </a:gs>
                <a:gs pos="36000">
                  <a:srgbClr val="9B6BF2">
                    <a:alpha val="7843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9525" cap="flat" cmpd="sng">
              <a:noFill/>
              <a:prstDash val="solid"/>
              <a:round/>
            </a:ln>
          </p:spPr>
        </p:sp>
        <p:sp>
          <p:nvSpPr>
            <p:cNvPr id="20" name="Oval"/>
            <p:cNvSpPr>
              <a:spLocks/>
            </p:cNvSpPr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rotWithShape="1">
              <a:gsLst>
                <a:gs pos="0">
                  <a:srgbClr val="9B6BF2">
                    <a:alpha val="6666"/>
                  </a:srgbClr>
                </a:gs>
                <a:gs pos="69000">
                  <a:srgbClr val="9B6BF2">
                    <a:alpha val="0"/>
                  </a:srgbClr>
                </a:gs>
                <a:gs pos="36000">
                  <a:srgbClr val="9B6BF2">
                    <a:alpha val="5882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9525" cap="flat" cmpd="sng">
              <a:noFill/>
              <a:prstDash val="solid"/>
              <a:round/>
            </a:ln>
          </p:spPr>
        </p:sp>
        <p:sp>
          <p:nvSpPr>
            <p:cNvPr id="21" name="Oval"/>
            <p:cNvSpPr>
              <a:spLocks/>
            </p:cNvSpPr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rotWithShape="1">
              <a:gsLst>
                <a:gs pos="0">
                  <a:srgbClr val="9B6BF2">
                    <a:alpha val="13725"/>
                  </a:srgbClr>
                </a:gs>
                <a:gs pos="73000">
                  <a:srgbClr val="9B6BF2">
                    <a:alpha val="0"/>
                  </a:srgbClr>
                </a:gs>
                <a:gs pos="36000">
                  <a:srgbClr val="9B6BF2">
                    <a:alpha val="6666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9525" cap="flat" cmpd="sng">
              <a:noFill/>
              <a:prstDash val="solid"/>
              <a:round/>
            </a:ln>
          </p:spPr>
        </p:sp>
        <p:sp>
          <p:nvSpPr>
            <p:cNvPr id="22" name="Oval"/>
            <p:cNvSpPr>
              <a:spLocks/>
            </p:cNvSpPr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rotWithShape="1">
              <a:gsLst>
                <a:gs pos="0">
                  <a:srgbClr val="9B6BF2">
                    <a:alpha val="13725"/>
                  </a:srgbClr>
                </a:gs>
                <a:gs pos="66000">
                  <a:srgbClr val="9B6BF2">
                    <a:alpha val="0"/>
                  </a:srgbClr>
                </a:gs>
                <a:gs pos="36000">
                  <a:srgbClr val="9B6BF2">
                    <a:alpha val="6666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9525" cap="flat" cmpd="sng">
              <a:noFill/>
              <a:prstDash val="solid"/>
              <a:round/>
            </a:ln>
          </p:spPr>
        </p:sp>
        <p:sp>
          <p:nvSpPr>
            <p:cNvPr id="23" name="Oval"/>
            <p:cNvSpPr>
              <a:spLocks/>
            </p:cNvSpPr>
            <p:nvPr/>
          </p:nvSpPr>
          <p:spPr>
            <a:xfrm>
              <a:off x="-1587" y="2667000"/>
              <a:ext cx="4191000" cy="4191000"/>
            </a:xfrm>
            <a:prstGeom prst="ellipse">
              <a:avLst/>
            </a:prstGeom>
            <a:gradFill rotWithShape="1">
              <a:gsLst>
                <a:gs pos="0">
                  <a:srgbClr val="9B6BF2">
                    <a:alpha val="10980"/>
                  </a:srgbClr>
                </a:gs>
                <a:gs pos="75000">
                  <a:srgbClr val="9B6BF2">
                    <a:alpha val="0"/>
                  </a:srgbClr>
                </a:gs>
                <a:gs pos="36000">
                  <a:srgbClr val="9B6BF2">
                    <a:alpha val="9803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9525" cap="flat" cmpd="sng">
              <a:noFill/>
              <a:prstDash val="solid"/>
              <a:round/>
            </a:ln>
          </p:spPr>
        </p:sp>
        <p:sp>
          <p:nvSpPr>
            <p:cNvPr id="24" name="曲线"/>
            <p:cNvSpPr>
              <a:spLocks/>
            </p:cNvSpPr>
            <p:nvPr/>
          </p:nvSpPr>
          <p:spPr>
            <a:xfrm rot="21010068">
              <a:off x="6359946" y="1790293"/>
              <a:ext cx="2377690" cy="317748"/>
            </a:xfrm>
            <a:custGeom>
              <a:avLst/>
              <a:gdLst>
                <a:gd name="T1" fmla="*/ 0 w 21600"/>
                <a:gd name="T2" fmla="*/ 0 h 21600"/>
                <a:gd name="T3" fmla="*/ 21600 w 21600"/>
                <a:gd name="T4" fmla="*/ 21600 h 21600"/>
              </a:gdLst>
              <a:ahLst/>
              <a:cxnLst/>
              <a:rect l="T1" t="T2" r="T3" b="T4"/>
              <a:pathLst>
                <a:path w="21600" h="21600">
                  <a:moveTo>
                    <a:pt x="183" y="10335"/>
                  </a:moveTo>
                  <a:cubicBezTo>
                    <a:pt x="3749" y="15965"/>
                    <a:pt x="16251" y="21628"/>
                    <a:pt x="21509" y="21600"/>
                  </a:cubicBezTo>
                  <a:cubicBezTo>
                    <a:pt x="21575" y="7992"/>
                    <a:pt x="21533" y="13606"/>
                    <a:pt x="21600" y="0"/>
                  </a:cubicBezTo>
                  <a:lnTo>
                    <a:pt x="21600" y="0"/>
                  </a:lnTo>
                  <a:lnTo>
                    <a:pt x="20880" y="832"/>
                  </a:lnTo>
                  <a:lnTo>
                    <a:pt x="20160" y="1631"/>
                  </a:lnTo>
                  <a:lnTo>
                    <a:pt x="19441" y="2408"/>
                  </a:lnTo>
                  <a:lnTo>
                    <a:pt x="18720" y="3073"/>
                  </a:lnTo>
                  <a:lnTo>
                    <a:pt x="17999" y="3743"/>
                  </a:lnTo>
                  <a:lnTo>
                    <a:pt x="17277" y="4372"/>
                  </a:lnTo>
                  <a:lnTo>
                    <a:pt x="16564" y="4907"/>
                  </a:lnTo>
                  <a:lnTo>
                    <a:pt x="15838" y="5408"/>
                  </a:lnTo>
                  <a:lnTo>
                    <a:pt x="15119" y="5878"/>
                  </a:lnTo>
                  <a:lnTo>
                    <a:pt x="14412" y="6277"/>
                  </a:lnTo>
                  <a:lnTo>
                    <a:pt x="13694" y="6678"/>
                  </a:lnTo>
                  <a:lnTo>
                    <a:pt x="12987" y="7016"/>
                  </a:lnTo>
                  <a:lnTo>
                    <a:pt x="12281" y="7283"/>
                  </a:lnTo>
                  <a:lnTo>
                    <a:pt x="11575" y="7552"/>
                  </a:lnTo>
                  <a:lnTo>
                    <a:pt x="10876" y="7781"/>
                  </a:lnTo>
                  <a:lnTo>
                    <a:pt x="10188" y="7952"/>
                  </a:lnTo>
                  <a:lnTo>
                    <a:pt x="9495" y="8082"/>
                  </a:lnTo>
                  <a:lnTo>
                    <a:pt x="8810" y="8217"/>
                  </a:lnTo>
                  <a:lnTo>
                    <a:pt x="8134" y="8283"/>
                  </a:lnTo>
                  <a:lnTo>
                    <a:pt x="7459" y="8352"/>
                  </a:lnTo>
                  <a:lnTo>
                    <a:pt x="6793" y="8380"/>
                  </a:lnTo>
                  <a:lnTo>
                    <a:pt x="6132" y="8352"/>
                  </a:lnTo>
                  <a:lnTo>
                    <a:pt x="5478" y="8352"/>
                  </a:lnTo>
                  <a:lnTo>
                    <a:pt x="4833" y="8283"/>
                  </a:lnTo>
                  <a:lnTo>
                    <a:pt x="4196" y="8180"/>
                  </a:lnTo>
                  <a:lnTo>
                    <a:pt x="3570" y="8082"/>
                  </a:lnTo>
                  <a:lnTo>
                    <a:pt x="2954" y="7981"/>
                  </a:lnTo>
                  <a:lnTo>
                    <a:pt x="2343" y="7816"/>
                  </a:lnTo>
                  <a:lnTo>
                    <a:pt x="1739" y="7645"/>
                  </a:lnTo>
                  <a:lnTo>
                    <a:pt x="1151" y="7483"/>
                  </a:lnTo>
                  <a:lnTo>
                    <a:pt x="0" y="7046"/>
                  </a:lnTo>
                  <a:cubicBezTo>
                    <a:pt x="60" y="8144"/>
                    <a:pt x="123" y="9238"/>
                    <a:pt x="183" y="10335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cap="flat" cmpd="sng">
              <a:noFill/>
              <a:prstDash val="solid"/>
              <a:round/>
            </a:ln>
          </p:spPr>
        </p:sp>
        <p:sp>
          <p:nvSpPr>
            <p:cNvPr id="25" name="曲线"/>
            <p:cNvSpPr>
              <a:spLocks/>
            </p:cNvSpPr>
            <p:nvPr/>
          </p:nvSpPr>
          <p:spPr>
            <a:xfrm>
              <a:off x="485023" y="1856449"/>
              <a:ext cx="8173954" cy="4535225"/>
            </a:xfrm>
            <a:custGeom>
              <a:avLst/>
              <a:gdLst>
                <a:gd name="T1" fmla="*/ 0 w 21600"/>
                <a:gd name="T2" fmla="*/ 0 h 21600"/>
                <a:gd name="T3" fmla="*/ 21600 w 21600"/>
                <a:gd name="T4" fmla="*/ 21600 h 21600"/>
              </a:gdLst>
              <a:ahLst/>
              <a:cxnLst/>
              <a:rect l="T1" t="T2" r="T3" b="T4"/>
              <a:pathLst>
                <a:path w="21600" h="21600">
                  <a:moveTo>
                    <a:pt x="0" y="0"/>
                  </a:moveTo>
                  <a:lnTo>
                    <a:pt x="0" y="2543"/>
                  </a:lnTo>
                  <a:lnTo>
                    <a:pt x="0" y="15633"/>
                  </a:lnTo>
                  <a:lnTo>
                    <a:pt x="0" y="21600"/>
                  </a:lnTo>
                  <a:lnTo>
                    <a:pt x="21600" y="21600"/>
                  </a:lnTo>
                  <a:lnTo>
                    <a:pt x="21600" y="15633"/>
                  </a:lnTo>
                  <a:lnTo>
                    <a:pt x="21600" y="2543"/>
                  </a:lnTo>
                  <a:lnTo>
                    <a:pt x="21600" y="0"/>
                  </a:lnTo>
                  <a:lnTo>
                    <a:pt x="21600" y="0"/>
                  </a:lnTo>
                  <a:lnTo>
                    <a:pt x="20615" y="266"/>
                  </a:lnTo>
                  <a:lnTo>
                    <a:pt x="19640" y="501"/>
                  </a:lnTo>
                  <a:lnTo>
                    <a:pt x="18656" y="706"/>
                  </a:lnTo>
                  <a:lnTo>
                    <a:pt x="17680" y="893"/>
                  </a:lnTo>
                  <a:lnTo>
                    <a:pt x="16705" y="1035"/>
                  </a:lnTo>
                  <a:lnTo>
                    <a:pt x="15737" y="1145"/>
                  </a:lnTo>
                  <a:lnTo>
                    <a:pt x="14771" y="1239"/>
                  </a:lnTo>
                  <a:lnTo>
                    <a:pt x="13822" y="1301"/>
                  </a:lnTo>
                  <a:lnTo>
                    <a:pt x="12890" y="1350"/>
                  </a:lnTo>
                  <a:lnTo>
                    <a:pt x="11967" y="1364"/>
                  </a:lnTo>
                  <a:lnTo>
                    <a:pt x="11070" y="1364"/>
                  </a:lnTo>
                  <a:lnTo>
                    <a:pt x="10181" y="1364"/>
                  </a:lnTo>
                  <a:lnTo>
                    <a:pt x="9319" y="1334"/>
                  </a:lnTo>
                  <a:lnTo>
                    <a:pt x="8483" y="1287"/>
                  </a:lnTo>
                  <a:lnTo>
                    <a:pt x="7672" y="1224"/>
                  </a:lnTo>
                  <a:lnTo>
                    <a:pt x="6889" y="1161"/>
                  </a:lnTo>
                  <a:lnTo>
                    <a:pt x="6140" y="1083"/>
                  </a:lnTo>
                  <a:lnTo>
                    <a:pt x="5417" y="1003"/>
                  </a:lnTo>
                  <a:lnTo>
                    <a:pt x="4738" y="910"/>
                  </a:lnTo>
                  <a:lnTo>
                    <a:pt x="4083" y="815"/>
                  </a:lnTo>
                  <a:lnTo>
                    <a:pt x="2909" y="611"/>
                  </a:lnTo>
                  <a:lnTo>
                    <a:pt x="1906" y="423"/>
                  </a:lnTo>
                  <a:lnTo>
                    <a:pt x="1106" y="266"/>
                  </a:lnTo>
                  <a:lnTo>
                    <a:pt x="504" y="12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cap="flat" cmpd="sng">
              <a:noFill/>
              <a:prstDash val="solid"/>
              <a:round/>
            </a:ln>
          </p:spPr>
        </p:sp>
        <p:sp>
          <p:nvSpPr>
            <p:cNvPr id="26" name="曲线"/>
            <p:cNvSpPr>
              <a:spLocks/>
            </p:cNvSpPr>
            <p:nvPr/>
          </p:nvSpPr>
          <p:spPr>
            <a:xfrm>
              <a:off x="0" y="0"/>
              <a:ext cx="9144000" cy="6858000"/>
            </a:xfrm>
            <a:custGeom>
              <a:avLst/>
              <a:gdLst>
                <a:gd name="T1" fmla="*/ 0 w 21600"/>
                <a:gd name="T2" fmla="*/ 0 h 21600"/>
                <a:gd name="T3" fmla="*/ 21600 w 21600"/>
                <a:gd name="T4" fmla="*/ 21600 h 21600"/>
              </a:gdLst>
              <a:ahLst/>
              <a:cxnLst/>
              <a:rect l="T1" t="T2" r="T3" b="T4"/>
              <a:pathLst>
                <a:path w="21600" h="2160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0"/>
                  </a:lnTo>
                  <a:lnTo>
                    <a:pt x="0" y="0"/>
                  </a:lnTo>
                </a:path>
                <a:path w="21600" h="21600">
                  <a:moveTo>
                    <a:pt x="20414" y="20019"/>
                  </a:moveTo>
                  <a:lnTo>
                    <a:pt x="1215" y="20019"/>
                  </a:lnTo>
                  <a:lnTo>
                    <a:pt x="1215" y="1618"/>
                  </a:lnTo>
                  <a:lnTo>
                    <a:pt x="20414" y="1618"/>
                  </a:lnTo>
                  <a:lnTo>
                    <a:pt x="20414" y="20019"/>
                  </a:lnTo>
                  <a:close/>
                </a:path>
              </a:pathLst>
            </a:custGeom>
            <a:solidFill>
              <a:srgbClr val="FFFFFF"/>
            </a:solidFill>
            <a:ln cap="flat" cmpd="sng">
              <a:noFill/>
              <a:prstDash val="solid"/>
              <a:round/>
            </a:ln>
          </p:spPr>
        </p:sp>
      </p:grpSp>
      <p:sp>
        <p:nvSpPr>
          <p:cNvPr id="28" name="Rectangle"/>
          <p:cNvSpPr>
            <a:spLocks/>
          </p:cNvSpPr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 w="9525" cap="flat" cmpd="sng">
            <a:noFill/>
            <a:prstDash val="solid"/>
            <a:round/>
          </a:ln>
          <a:effectLst>
            <a:outerShdw blurRad="38100" dist="25400" dir="5400000" rotWithShape="0">
              <a:srgbClr val="000000">
                <a:alpha val="44705"/>
              </a:srgbClr>
            </a:outerShdw>
          </a:effectLst>
        </p:spPr>
      </p:sp>
      <p:sp>
        <p:nvSpPr>
          <p:cNvPr id="29" name="Text box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r>
              <a:rPr lang="en-US" altLang="zh-CN" sz="3200"/>
              <a:t>Click to edit Master title style</a:t>
            </a:r>
            <a:endParaRPr lang="zh-CN" altLang="en-US" sz="3200"/>
          </a:p>
        </p:txBody>
      </p:sp>
      <p:sp>
        <p:nvSpPr>
          <p:cNvPr id="30" name="Text box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31" name="Text box"/>
          <p:cNvSpPr>
            <a:spLocks noGrp="1"/>
          </p:cNvSpPr>
          <p:nvPr>
            <p:ph type="dt" idx="10"/>
          </p:nvPr>
        </p:nvSpPr>
        <p:spPr>
          <a:xfrm>
            <a:off x="7574443" y="6365498"/>
            <a:ext cx="990598" cy="22865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algn="r"/>
            <a:r>
              <a:rPr lang="en-US" altLang="zh-CN" sz="900" b="1" i="0">
                <a:solidFill>
                  <a:schemeClr val="accent1"/>
                </a:solidFill>
                <a:latin typeface="Century Gothic" charset="0"/>
                <a:ea typeface="宋体" charset="0"/>
                <a:cs typeface="Century Gothic" charset="0"/>
              </a:rPr>
              <a:t>Date/Time</a:t>
            </a:r>
            <a:endParaRPr lang="zh-CN" altLang="en-US" sz="900" b="1" i="0">
              <a:solidFill>
                <a:schemeClr val="accent1"/>
              </a:solidFill>
              <a:latin typeface="Century Gothic" charset="0"/>
              <a:ea typeface="宋体" charset="0"/>
              <a:cs typeface="Century Gothic" charset="0"/>
            </a:endParaRPr>
          </a:p>
        </p:txBody>
      </p:sp>
      <p:sp>
        <p:nvSpPr>
          <p:cNvPr id="32" name="Text box"/>
          <p:cNvSpPr>
            <a:spLocks noGrp="1"/>
          </p:cNvSpPr>
          <p:nvPr>
            <p:ph type="ftr" idx="11"/>
          </p:nvPr>
        </p:nvSpPr>
        <p:spPr>
          <a:xfrm>
            <a:off x="590843" y="6365497"/>
            <a:ext cx="3859794" cy="22865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algn="l"/>
            <a:endParaRPr lang="zh-CN" altLang="en-US" sz="900" b="1" i="0">
              <a:solidFill>
                <a:schemeClr val="accent1"/>
              </a:solidFill>
              <a:latin typeface="Century Gothic" charset="0"/>
              <a:ea typeface="宋体" charset="0"/>
              <a:cs typeface="Century Gothic" charset="0"/>
            </a:endParaRPr>
          </a:p>
        </p:txBody>
      </p:sp>
      <p:sp>
        <p:nvSpPr>
          <p:cNvPr id="33" name="Text box"/>
          <p:cNvSpPr>
            <a:spLocks noGrp="1"/>
          </p:cNvSpPr>
          <p:nvPr>
            <p:ph type="sldNum" idx="12"/>
          </p:nvPr>
        </p:nvSpPr>
        <p:spPr>
          <a:xfrm>
            <a:off x="7678616" y="295730"/>
            <a:ext cx="791307" cy="767687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algn="ctr"/>
            <a:fld id="{CAD2D6BD-DE1B-4B5F-8B41-2702339687B9}" type="slidenum">
              <a:rPr lang="en-US" altLang="zh-CN" sz="2800" b="0" i="0" u="none" strike="noStrike" kern="1200" cap="none" spc="0" baseline="0">
                <a:solidFill>
                  <a:schemeClr val="bg1"/>
                </a:solidFill>
                <a:latin typeface="Century Gothic" charset="0"/>
                <a:ea typeface="宋体" charset="0"/>
                <a:cs typeface="Century Gothic" charset="0"/>
              </a:rPr>
              <a:t>‹#›</a:t>
            </a:fld>
            <a:endParaRPr lang="zh-CN" altLang="en-US" sz="2800">
              <a:solidFill>
                <a:schemeClr val="bg1"/>
              </a:solidFill>
              <a:latin typeface="Century Gothic" charset="0"/>
              <a:ea typeface="宋体" charset="0"/>
              <a:cs typeface="Century 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5566605"/>
      </p:ext>
    </p:extLst>
  </p:cSld>
  <p:clrMapOvr>
    <a:masterClrMapping/>
  </p:clrMapOvr>
  <p:hf sldNum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Text box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Text box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t>2026/5/1</a:t>
            </a:fld>
            <a:endParaRPr lang="zh-CN" altLang="en-US"/>
          </a:p>
        </p:txBody>
      </p:sp>
      <p:sp>
        <p:nvSpPr>
          <p:cNvPr id="5" name="Text box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Text box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17680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Text box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Text box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t>2026/5/1</a:t>
            </a:fld>
            <a:endParaRPr lang="zh-CN" altLang="en-US"/>
          </a:p>
        </p:txBody>
      </p:sp>
      <p:sp>
        <p:nvSpPr>
          <p:cNvPr id="5" name="Text box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Text box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7733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Text box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Text box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Text box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t>2026/5/1</a:t>
            </a:fld>
            <a:endParaRPr lang="zh-CN" altLang="en-US"/>
          </a:p>
        </p:txBody>
      </p:sp>
      <p:sp>
        <p:nvSpPr>
          <p:cNvPr id="6" name="Text box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Text box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65869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Text box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Text box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Text box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Text box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Text box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t>2026/5/1</a:t>
            </a:fld>
            <a:endParaRPr lang="zh-CN" altLang="en-US"/>
          </a:p>
        </p:txBody>
      </p:sp>
      <p:sp>
        <p:nvSpPr>
          <p:cNvPr id="8" name="Text box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Text box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4170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Text box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t>2026/5/1</a:t>
            </a:fld>
            <a:endParaRPr lang="zh-CN" altLang="en-US"/>
          </a:p>
        </p:txBody>
      </p:sp>
      <p:sp>
        <p:nvSpPr>
          <p:cNvPr id="4" name="Text box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Text box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30931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t>2026/5/1</a:t>
            </a:fld>
            <a:endParaRPr lang="zh-CN" altLang="en-US"/>
          </a:p>
        </p:txBody>
      </p:sp>
      <p:sp>
        <p:nvSpPr>
          <p:cNvPr id="3" name="Text box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Text box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4128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Text box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Text box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Text box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t>2026/5/1</a:t>
            </a:fld>
            <a:endParaRPr lang="zh-CN" altLang="en-US"/>
          </a:p>
        </p:txBody>
      </p:sp>
      <p:sp>
        <p:nvSpPr>
          <p:cNvPr id="6" name="Text box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Text box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36660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Text box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Text box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Text box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t>2026/5/1</a:t>
            </a:fld>
            <a:endParaRPr lang="zh-CN" altLang="en-US"/>
          </a:p>
        </p:txBody>
      </p:sp>
      <p:sp>
        <p:nvSpPr>
          <p:cNvPr id="6" name="Text box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Text box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6453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Combination"/>
          <p:cNvGrpSpPr>
            <a:grpSpLocks/>
          </p:cNvGrpSpPr>
          <p:nvPr/>
        </p:nvGrpSpPr>
        <p:grpSpPr>
          <a:xfrm>
            <a:off x="-1587" y="0"/>
            <a:ext cx="9145587" cy="6860798"/>
            <a:chOff x="-1587" y="0"/>
            <a:chExt cx="9145587" cy="6860798"/>
          </a:xfrm>
        </p:grpSpPr>
        <p:sp>
          <p:nvSpPr>
            <p:cNvPr id="2" name="Rectangle"/>
            <p:cNvSpPr>
              <a:spLocks/>
            </p:cNvSpPr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 rotWithShape="1">
              <a:blip r:embed="rId14"/>
              <a:stretch>
                <a:fillRect l="-16713" r="-16989"/>
              </a:stretch>
            </a:blipFill>
            <a:ln w="19050" cap="flat" cmpd="sng">
              <a:noFill/>
              <a:prstDash val="solid"/>
              <a:round/>
            </a:ln>
          </p:spPr>
        </p:sp>
        <p:sp>
          <p:nvSpPr>
            <p:cNvPr id="3" name="Oval"/>
            <p:cNvSpPr>
              <a:spLocks/>
            </p:cNvSpPr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rotWithShape="1">
              <a:gsLst>
                <a:gs pos="0">
                  <a:srgbClr val="9B6BF2">
                    <a:alpha val="7843"/>
                  </a:srgbClr>
                </a:gs>
                <a:gs pos="72000">
                  <a:srgbClr val="9B6BF2">
                    <a:alpha val="0"/>
                  </a:srgbClr>
                </a:gs>
                <a:gs pos="36000">
                  <a:srgbClr val="9B6BF2">
                    <a:alpha val="7843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9525" cap="flat" cmpd="sng">
              <a:noFill/>
              <a:prstDash val="solid"/>
              <a:round/>
            </a:ln>
          </p:spPr>
        </p:sp>
        <p:sp>
          <p:nvSpPr>
            <p:cNvPr id="4" name="Oval"/>
            <p:cNvSpPr>
              <a:spLocks/>
            </p:cNvSpPr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rotWithShape="1">
              <a:gsLst>
                <a:gs pos="0">
                  <a:srgbClr val="9B6BF2">
                    <a:alpha val="6666"/>
                  </a:srgbClr>
                </a:gs>
                <a:gs pos="69000">
                  <a:srgbClr val="9B6BF2">
                    <a:alpha val="0"/>
                  </a:srgbClr>
                </a:gs>
                <a:gs pos="36000">
                  <a:srgbClr val="9B6BF2">
                    <a:alpha val="5882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9525" cap="flat" cmpd="sng">
              <a:noFill/>
              <a:prstDash val="solid"/>
              <a:round/>
            </a:ln>
          </p:spPr>
        </p:sp>
        <p:sp>
          <p:nvSpPr>
            <p:cNvPr id="5" name="Oval"/>
            <p:cNvSpPr>
              <a:spLocks/>
            </p:cNvSpPr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rotWithShape="1">
              <a:gsLst>
                <a:gs pos="0">
                  <a:srgbClr val="9B6BF2">
                    <a:alpha val="13725"/>
                  </a:srgbClr>
                </a:gs>
                <a:gs pos="73000">
                  <a:srgbClr val="9B6BF2">
                    <a:alpha val="0"/>
                  </a:srgbClr>
                </a:gs>
                <a:gs pos="36000">
                  <a:srgbClr val="9B6BF2">
                    <a:alpha val="6666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9525" cap="flat" cmpd="sng">
              <a:noFill/>
              <a:prstDash val="solid"/>
              <a:round/>
            </a:ln>
          </p:spPr>
        </p:sp>
        <p:sp>
          <p:nvSpPr>
            <p:cNvPr id="6" name="Oval"/>
            <p:cNvSpPr>
              <a:spLocks/>
            </p:cNvSpPr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rotWithShape="1">
              <a:gsLst>
                <a:gs pos="0">
                  <a:srgbClr val="9B6BF2">
                    <a:alpha val="13725"/>
                  </a:srgbClr>
                </a:gs>
                <a:gs pos="66000">
                  <a:srgbClr val="9B6BF2">
                    <a:alpha val="0"/>
                  </a:srgbClr>
                </a:gs>
                <a:gs pos="36000">
                  <a:srgbClr val="9B6BF2">
                    <a:alpha val="6666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9525" cap="flat" cmpd="sng">
              <a:noFill/>
              <a:prstDash val="solid"/>
              <a:round/>
            </a:ln>
          </p:spPr>
        </p:sp>
        <p:sp>
          <p:nvSpPr>
            <p:cNvPr id="7" name="Oval"/>
            <p:cNvSpPr>
              <a:spLocks/>
            </p:cNvSpPr>
            <p:nvPr/>
          </p:nvSpPr>
          <p:spPr>
            <a:xfrm>
              <a:off x="-1587" y="2667000"/>
              <a:ext cx="4191000" cy="4191000"/>
            </a:xfrm>
            <a:prstGeom prst="ellipse">
              <a:avLst/>
            </a:prstGeom>
            <a:gradFill rotWithShape="1">
              <a:gsLst>
                <a:gs pos="0">
                  <a:srgbClr val="9B6BF2">
                    <a:alpha val="10980"/>
                  </a:srgbClr>
                </a:gs>
                <a:gs pos="75000">
                  <a:srgbClr val="9B6BF2">
                    <a:alpha val="0"/>
                  </a:srgbClr>
                </a:gs>
                <a:gs pos="36000">
                  <a:srgbClr val="9B6BF2">
                    <a:alpha val="9803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9525" cap="flat" cmpd="sng">
              <a:noFill/>
              <a:prstDash val="solid"/>
              <a:round/>
            </a:ln>
          </p:spPr>
        </p:sp>
        <p:sp>
          <p:nvSpPr>
            <p:cNvPr id="8" name="曲线"/>
            <p:cNvSpPr>
              <a:spLocks/>
            </p:cNvSpPr>
            <p:nvPr/>
          </p:nvSpPr>
          <p:spPr>
            <a:xfrm rot="21010068">
              <a:off x="6359946" y="1790293"/>
              <a:ext cx="2377690" cy="317748"/>
            </a:xfrm>
            <a:custGeom>
              <a:avLst/>
              <a:gdLst>
                <a:gd name="T1" fmla="*/ 0 w 21600"/>
                <a:gd name="T2" fmla="*/ 0 h 21600"/>
                <a:gd name="T3" fmla="*/ 21600 w 21600"/>
                <a:gd name="T4" fmla="*/ 21600 h 21600"/>
              </a:gdLst>
              <a:ahLst/>
              <a:cxnLst/>
              <a:rect l="T1" t="T2" r="T3" b="T4"/>
              <a:pathLst>
                <a:path w="21600" h="21600">
                  <a:moveTo>
                    <a:pt x="183" y="10335"/>
                  </a:moveTo>
                  <a:cubicBezTo>
                    <a:pt x="3749" y="15965"/>
                    <a:pt x="16251" y="21628"/>
                    <a:pt x="21509" y="21600"/>
                  </a:cubicBezTo>
                  <a:cubicBezTo>
                    <a:pt x="21575" y="7992"/>
                    <a:pt x="21533" y="13606"/>
                    <a:pt x="21600" y="0"/>
                  </a:cubicBezTo>
                  <a:lnTo>
                    <a:pt x="21600" y="0"/>
                  </a:lnTo>
                  <a:lnTo>
                    <a:pt x="20880" y="832"/>
                  </a:lnTo>
                  <a:lnTo>
                    <a:pt x="20160" y="1631"/>
                  </a:lnTo>
                  <a:lnTo>
                    <a:pt x="19441" y="2408"/>
                  </a:lnTo>
                  <a:lnTo>
                    <a:pt x="18720" y="3073"/>
                  </a:lnTo>
                  <a:lnTo>
                    <a:pt x="17999" y="3743"/>
                  </a:lnTo>
                  <a:lnTo>
                    <a:pt x="17277" y="4372"/>
                  </a:lnTo>
                  <a:lnTo>
                    <a:pt x="16564" y="4907"/>
                  </a:lnTo>
                  <a:lnTo>
                    <a:pt x="15838" y="5408"/>
                  </a:lnTo>
                  <a:lnTo>
                    <a:pt x="15119" y="5878"/>
                  </a:lnTo>
                  <a:lnTo>
                    <a:pt x="14412" y="6277"/>
                  </a:lnTo>
                  <a:lnTo>
                    <a:pt x="13694" y="6678"/>
                  </a:lnTo>
                  <a:lnTo>
                    <a:pt x="12987" y="7016"/>
                  </a:lnTo>
                  <a:lnTo>
                    <a:pt x="12281" y="7283"/>
                  </a:lnTo>
                  <a:lnTo>
                    <a:pt x="11575" y="7552"/>
                  </a:lnTo>
                  <a:lnTo>
                    <a:pt x="10876" y="7781"/>
                  </a:lnTo>
                  <a:lnTo>
                    <a:pt x="10188" y="7952"/>
                  </a:lnTo>
                  <a:lnTo>
                    <a:pt x="9495" y="8082"/>
                  </a:lnTo>
                  <a:lnTo>
                    <a:pt x="8810" y="8217"/>
                  </a:lnTo>
                  <a:lnTo>
                    <a:pt x="8134" y="8283"/>
                  </a:lnTo>
                  <a:lnTo>
                    <a:pt x="7459" y="8352"/>
                  </a:lnTo>
                  <a:lnTo>
                    <a:pt x="6793" y="8380"/>
                  </a:lnTo>
                  <a:lnTo>
                    <a:pt x="6132" y="8352"/>
                  </a:lnTo>
                  <a:lnTo>
                    <a:pt x="5478" y="8352"/>
                  </a:lnTo>
                  <a:lnTo>
                    <a:pt x="4833" y="8283"/>
                  </a:lnTo>
                  <a:lnTo>
                    <a:pt x="4196" y="8180"/>
                  </a:lnTo>
                  <a:lnTo>
                    <a:pt x="3570" y="8082"/>
                  </a:lnTo>
                  <a:lnTo>
                    <a:pt x="2954" y="7981"/>
                  </a:lnTo>
                  <a:lnTo>
                    <a:pt x="2343" y="7816"/>
                  </a:lnTo>
                  <a:lnTo>
                    <a:pt x="1739" y="7645"/>
                  </a:lnTo>
                  <a:lnTo>
                    <a:pt x="1151" y="7483"/>
                  </a:lnTo>
                  <a:lnTo>
                    <a:pt x="0" y="7046"/>
                  </a:lnTo>
                  <a:cubicBezTo>
                    <a:pt x="60" y="8144"/>
                    <a:pt x="123" y="9238"/>
                    <a:pt x="183" y="10335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cap="flat" cmpd="sng">
              <a:noFill/>
              <a:prstDash val="solid"/>
              <a:round/>
            </a:ln>
          </p:spPr>
        </p:sp>
        <p:sp>
          <p:nvSpPr>
            <p:cNvPr id="9" name="曲线"/>
            <p:cNvSpPr>
              <a:spLocks/>
            </p:cNvSpPr>
            <p:nvPr/>
          </p:nvSpPr>
          <p:spPr>
            <a:xfrm>
              <a:off x="485023" y="1856449"/>
              <a:ext cx="8173954" cy="4535225"/>
            </a:xfrm>
            <a:custGeom>
              <a:avLst/>
              <a:gdLst>
                <a:gd name="T1" fmla="*/ 0 w 21600"/>
                <a:gd name="T2" fmla="*/ 0 h 21600"/>
                <a:gd name="T3" fmla="*/ 21600 w 21600"/>
                <a:gd name="T4" fmla="*/ 21600 h 21600"/>
              </a:gdLst>
              <a:ahLst/>
              <a:cxnLst/>
              <a:rect l="T1" t="T2" r="T3" b="T4"/>
              <a:pathLst>
                <a:path w="21600" h="21600">
                  <a:moveTo>
                    <a:pt x="0" y="0"/>
                  </a:moveTo>
                  <a:lnTo>
                    <a:pt x="0" y="2543"/>
                  </a:lnTo>
                  <a:lnTo>
                    <a:pt x="0" y="15633"/>
                  </a:lnTo>
                  <a:lnTo>
                    <a:pt x="0" y="21600"/>
                  </a:lnTo>
                  <a:lnTo>
                    <a:pt x="21600" y="21600"/>
                  </a:lnTo>
                  <a:lnTo>
                    <a:pt x="21600" y="15633"/>
                  </a:lnTo>
                  <a:lnTo>
                    <a:pt x="21600" y="2543"/>
                  </a:lnTo>
                  <a:lnTo>
                    <a:pt x="21600" y="0"/>
                  </a:lnTo>
                  <a:lnTo>
                    <a:pt x="21600" y="0"/>
                  </a:lnTo>
                  <a:lnTo>
                    <a:pt x="20615" y="266"/>
                  </a:lnTo>
                  <a:lnTo>
                    <a:pt x="19640" y="501"/>
                  </a:lnTo>
                  <a:lnTo>
                    <a:pt x="18656" y="706"/>
                  </a:lnTo>
                  <a:lnTo>
                    <a:pt x="17680" y="893"/>
                  </a:lnTo>
                  <a:lnTo>
                    <a:pt x="16705" y="1035"/>
                  </a:lnTo>
                  <a:lnTo>
                    <a:pt x="15737" y="1145"/>
                  </a:lnTo>
                  <a:lnTo>
                    <a:pt x="14771" y="1239"/>
                  </a:lnTo>
                  <a:lnTo>
                    <a:pt x="13822" y="1301"/>
                  </a:lnTo>
                  <a:lnTo>
                    <a:pt x="12890" y="1350"/>
                  </a:lnTo>
                  <a:lnTo>
                    <a:pt x="11967" y="1364"/>
                  </a:lnTo>
                  <a:lnTo>
                    <a:pt x="11070" y="1364"/>
                  </a:lnTo>
                  <a:lnTo>
                    <a:pt x="10181" y="1364"/>
                  </a:lnTo>
                  <a:lnTo>
                    <a:pt x="9319" y="1334"/>
                  </a:lnTo>
                  <a:lnTo>
                    <a:pt x="8483" y="1287"/>
                  </a:lnTo>
                  <a:lnTo>
                    <a:pt x="7672" y="1224"/>
                  </a:lnTo>
                  <a:lnTo>
                    <a:pt x="6889" y="1161"/>
                  </a:lnTo>
                  <a:lnTo>
                    <a:pt x="6140" y="1083"/>
                  </a:lnTo>
                  <a:lnTo>
                    <a:pt x="5417" y="1003"/>
                  </a:lnTo>
                  <a:lnTo>
                    <a:pt x="4738" y="910"/>
                  </a:lnTo>
                  <a:lnTo>
                    <a:pt x="4083" y="815"/>
                  </a:lnTo>
                  <a:lnTo>
                    <a:pt x="2909" y="611"/>
                  </a:lnTo>
                  <a:lnTo>
                    <a:pt x="1906" y="423"/>
                  </a:lnTo>
                  <a:lnTo>
                    <a:pt x="1106" y="266"/>
                  </a:lnTo>
                  <a:lnTo>
                    <a:pt x="504" y="12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cap="flat" cmpd="sng">
              <a:noFill/>
              <a:prstDash val="solid"/>
              <a:round/>
            </a:ln>
          </p:spPr>
        </p:sp>
        <p:sp>
          <p:nvSpPr>
            <p:cNvPr id="10" name="曲线"/>
            <p:cNvSpPr>
              <a:spLocks/>
            </p:cNvSpPr>
            <p:nvPr/>
          </p:nvSpPr>
          <p:spPr>
            <a:xfrm>
              <a:off x="0" y="0"/>
              <a:ext cx="9144000" cy="6858000"/>
            </a:xfrm>
            <a:custGeom>
              <a:avLst/>
              <a:gdLst>
                <a:gd name="T1" fmla="*/ 0 w 21600"/>
                <a:gd name="T2" fmla="*/ 0 h 21600"/>
                <a:gd name="T3" fmla="*/ 21600 w 21600"/>
                <a:gd name="T4" fmla="*/ 21600 h 21600"/>
              </a:gdLst>
              <a:ahLst/>
              <a:cxnLst/>
              <a:rect l="T1" t="T2" r="T3" b="T4"/>
              <a:pathLst>
                <a:path w="21600" h="2160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0"/>
                  </a:lnTo>
                  <a:lnTo>
                    <a:pt x="0" y="0"/>
                  </a:lnTo>
                </a:path>
                <a:path w="21600" h="21600">
                  <a:moveTo>
                    <a:pt x="20414" y="20019"/>
                  </a:moveTo>
                  <a:lnTo>
                    <a:pt x="1215" y="20019"/>
                  </a:lnTo>
                  <a:lnTo>
                    <a:pt x="1215" y="1618"/>
                  </a:lnTo>
                  <a:lnTo>
                    <a:pt x="20414" y="1618"/>
                  </a:lnTo>
                  <a:lnTo>
                    <a:pt x="20414" y="20019"/>
                  </a:lnTo>
                  <a:close/>
                </a:path>
              </a:pathLst>
            </a:custGeom>
            <a:solidFill>
              <a:srgbClr val="FFFFFF"/>
            </a:solidFill>
            <a:ln cap="flat" cmpd="sng">
              <a:noFill/>
              <a:prstDash val="solid"/>
              <a:round/>
            </a:ln>
          </p:spPr>
        </p:sp>
      </p:grpSp>
      <p:sp>
        <p:nvSpPr>
          <p:cNvPr id="12" name="Text box"/>
          <p:cNvSpPr>
            <a:spLocks noGrp="1"/>
          </p:cNvSpPr>
          <p:nvPr>
            <p:ph type="title"/>
          </p:nvPr>
        </p:nvSpPr>
        <p:spPr>
          <a:xfrm>
            <a:off x="866439" y="927099"/>
            <a:ext cx="6345260" cy="70986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13" name="Text box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14" name="Text box"/>
          <p:cNvSpPr>
            <a:spLocks noGrp="1"/>
          </p:cNvSpPr>
          <p:nvPr>
            <p:ph type="dt" idx="2"/>
          </p:nvPr>
        </p:nvSpPr>
        <p:spPr>
          <a:xfrm>
            <a:off x="7574443" y="6365498"/>
            <a:ext cx="990598" cy="22865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datetime1">
              <a:rPr lang="en-US" altLang="zh-CN" sz="900" b="1" i="0">
                <a:solidFill>
                  <a:schemeClr val="accent1"/>
                </a:solidFill>
                <a:latin typeface="Century Gothic" charset="0"/>
                <a:ea typeface="宋体" charset="0"/>
                <a:cs typeface="Century Gothic" charset="0"/>
              </a:rPr>
              <a:t>5/1/2026</a:t>
            </a:fld>
            <a:endParaRPr lang="zh-CN" altLang="en-US" sz="900" b="1" i="0">
              <a:solidFill>
                <a:schemeClr val="accent1"/>
              </a:solidFill>
              <a:latin typeface="Century Gothic" charset="0"/>
              <a:ea typeface="宋体" charset="0"/>
              <a:cs typeface="Century Gothic" charset="0"/>
            </a:endParaRPr>
          </a:p>
        </p:txBody>
      </p:sp>
      <p:sp>
        <p:nvSpPr>
          <p:cNvPr id="15" name="Text box"/>
          <p:cNvSpPr>
            <a:spLocks noGrp="1"/>
          </p:cNvSpPr>
          <p:nvPr>
            <p:ph type="ftr" idx="3"/>
          </p:nvPr>
        </p:nvSpPr>
        <p:spPr>
          <a:xfrm>
            <a:off x="590843" y="6365497"/>
            <a:ext cx="3859794" cy="22865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algn="l"/>
            <a:endParaRPr lang="zh-CN" altLang="en-US" sz="900" b="1" i="0">
              <a:solidFill>
                <a:schemeClr val="accent1"/>
              </a:solidFill>
              <a:latin typeface="Century Gothic" charset="0"/>
              <a:ea typeface="宋体" charset="0"/>
              <a:cs typeface="Century Gothic" charset="0"/>
            </a:endParaRPr>
          </a:p>
        </p:txBody>
      </p:sp>
      <p:sp>
        <p:nvSpPr>
          <p:cNvPr id="16" name="Rectangle"/>
          <p:cNvSpPr>
            <a:spLocks/>
          </p:cNvSpPr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 w="9525" cap="flat" cmpd="sng">
            <a:noFill/>
            <a:prstDash val="solid"/>
            <a:round/>
          </a:ln>
          <a:effectLst>
            <a:outerShdw blurRad="38100" dist="25400" dir="5400000" rotWithShape="0">
              <a:srgbClr val="000000">
                <a:alpha val="44705"/>
              </a:srgbClr>
            </a:outerShdw>
          </a:effectLst>
        </p:spPr>
      </p:sp>
      <p:sp>
        <p:nvSpPr>
          <p:cNvPr id="17" name="Text box"/>
          <p:cNvSpPr>
            <a:spLocks noGrp="1"/>
          </p:cNvSpPr>
          <p:nvPr>
            <p:ph type="sldNum" idx="4"/>
          </p:nvPr>
        </p:nvSpPr>
        <p:spPr>
          <a:xfrm>
            <a:off x="7678616" y="295730"/>
            <a:ext cx="791307" cy="767687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algn="ctr"/>
            <a:fld id="{CAD2D6BD-DE1B-4B5F-8B41-2702339687B9}" type="slidenum">
              <a:rPr lang="en-US" altLang="zh-CN" sz="2800" b="0" i="0" u="none" strike="noStrike" kern="1200" cap="none" spc="0" baseline="0">
                <a:solidFill>
                  <a:schemeClr val="bg1"/>
                </a:solidFill>
                <a:latin typeface="Century Gothic" charset="0"/>
                <a:ea typeface="宋体" charset="0"/>
                <a:cs typeface="Century Gothic" charset="0"/>
              </a:rPr>
              <a:t>‹#›</a:t>
            </a:fld>
            <a:endParaRPr lang="zh-CN" altLang="en-US" sz="2800">
              <a:solidFill>
                <a:schemeClr val="bg1"/>
              </a:solidFill>
              <a:latin typeface="Century Gothic" charset="0"/>
              <a:ea typeface="宋体" charset="0"/>
              <a:cs typeface="Century 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6730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lvl1pPr algn="l" defTabSz="914400" eaLnBrk="1" fontAlgn="auto" latinLnBrk="0" hangingPunct="1">
        <a:spcBef>
          <a:spcPts val="0"/>
        </a:spcBef>
        <a:buNone/>
        <a:defRPr sz="3200" b="0" i="0" kern="1200">
          <a:solidFill>
            <a:schemeClr val="bg1"/>
          </a:solidFill>
          <a:latin typeface="Century Gothic" charset="0"/>
          <a:ea typeface="宋体" charset="0"/>
          <a:cs typeface="Century Gothic" charset="0"/>
        </a:defRPr>
      </a:lvl1pPr>
    </p:titleStyle>
    <p:bodyStyle>
      <a:lvl1pPr marL="342900" indent="-342900" algn="l" defTabSz="914400" eaLnBrk="1" fontAlgn="auto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rgbClr val="404040"/>
          </a:solidFill>
          <a:latin typeface="Century Gothic" charset="0"/>
          <a:ea typeface="宋体" charset="0"/>
          <a:cs typeface="Century Gothic" charset="0"/>
        </a:defRPr>
      </a:lvl1pPr>
      <a:lvl2pPr marL="685800" indent="-283464" algn="l" defTabSz="914400" eaLnBrk="1" fontAlgn="auto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rgbClr val="404040"/>
          </a:solidFill>
          <a:latin typeface="Century Gothic" charset="0"/>
          <a:ea typeface="宋体" charset="0"/>
          <a:cs typeface="Century Gothic" charset="0"/>
        </a:defRPr>
      </a:lvl2pPr>
      <a:lvl3pPr marL="960120" indent="-228600" algn="l" defTabSz="914400" eaLnBrk="1" fontAlgn="auto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rgbClr val="404040"/>
          </a:solidFill>
          <a:latin typeface="Century Gothic" charset="0"/>
          <a:ea typeface="宋体" charset="0"/>
          <a:cs typeface="Century Gothic" charset="0"/>
        </a:defRPr>
      </a:lvl3pPr>
      <a:lvl4pPr marL="1234440" indent="-228600" algn="l" defTabSz="914400" eaLnBrk="1" fontAlgn="auto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rgbClr val="404040"/>
          </a:solidFill>
          <a:latin typeface="Century Gothic" charset="0"/>
          <a:ea typeface="宋体" charset="0"/>
          <a:cs typeface="Century Gothic" charset="0"/>
        </a:defRPr>
      </a:lvl4pPr>
      <a:lvl5pPr marL="1508760" indent="-228600" algn="l" defTabSz="914400" eaLnBrk="1" fontAlgn="auto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rgbClr val="404040"/>
          </a:solidFill>
          <a:latin typeface="Century Gothic" charset="0"/>
          <a:ea typeface="宋体" charset="0"/>
          <a:cs typeface="Century Gothic" charset="0"/>
        </a:defRPr>
      </a:lvl5pPr>
      <a:lvl6pPr marL="1814576" indent="-228600" algn="l" defTabSz="914400" eaLnBrk="1" fontAlgn="auto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rgbClr val="404040"/>
          </a:solidFill>
          <a:latin typeface="Century Gothic" charset="0"/>
          <a:ea typeface="宋体" charset="0"/>
          <a:cs typeface="Century Gothic" charset="0"/>
        </a:defRPr>
      </a:lvl6pPr>
      <a:lvl7pPr marL="2071751" indent="-228600" algn="l" defTabSz="914400" eaLnBrk="1" fontAlgn="auto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rgbClr val="404040"/>
          </a:solidFill>
          <a:latin typeface="Century Gothic" charset="0"/>
          <a:ea typeface="宋体" charset="0"/>
          <a:cs typeface="Century Gothic" charset="0"/>
        </a:defRPr>
      </a:lvl7pPr>
      <a:lvl8pPr marL="2258949" indent="-228600" algn="l" defTabSz="914400" eaLnBrk="1" fontAlgn="auto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rgbClr val="404040"/>
          </a:solidFill>
          <a:latin typeface="Century Gothic" charset="0"/>
          <a:ea typeface="宋体" charset="0"/>
          <a:cs typeface="Century Gothic" charset="0"/>
        </a:defRPr>
      </a:lvl8pPr>
      <a:lvl9pPr marL="2258949" indent="-228600" algn="l" defTabSz="914400" eaLnBrk="1" fontAlgn="auto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rgbClr val="404040"/>
          </a:solidFill>
          <a:latin typeface="Century Gothic" charset="0"/>
          <a:ea typeface="宋体" charset="0"/>
          <a:cs typeface="Century Gothic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" descr="Double tap to add title&#10;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zh-CN" altLang="en-US" sz="3200" b="0" i="0" u="none" strike="noStrike" kern="1200" cap="none" spc="0" baseline="0">
              <a:solidFill>
                <a:schemeClr val="bg1"/>
              </a:solidFill>
              <a:latin typeface="Century Gothic" charset="0"/>
              <a:ea typeface="宋体" charset="0"/>
              <a:cs typeface="Lucida Sans" charset="0"/>
            </a:endParaRPr>
          </a:p>
        </p:txBody>
      </p:sp>
      <p:pic>
        <p:nvPicPr>
          <p:cNvPr id="35" name="Image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10997" cy="68580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pic>
    </p:spTree>
    <p:extLst>
      <p:ext uri="{BB962C8B-B14F-4D97-AF65-F5344CB8AC3E}">
        <p14:creationId xmlns:p14="http://schemas.microsoft.com/office/powerpoint/2010/main" val="19940613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 box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200" b="0" i="0" u="none" strike="noStrike" kern="1200" cap="none" spc="0" baseline="0">
                <a:solidFill>
                  <a:schemeClr val="bg1"/>
                </a:solidFill>
                <a:latin typeface="Century Gothic" charset="0"/>
                <a:ea typeface="宋体" charset="0"/>
                <a:cs typeface="Lucida Sans" charset="0"/>
              </a:rPr>
              <a:t>Turnkey Cost Estimates</a:t>
            </a:r>
            <a:endParaRPr lang="zh-CN" altLang="en-US" sz="3200" b="0" i="0" u="none" strike="noStrike" kern="1200" cap="none" spc="0" baseline="0">
              <a:solidFill>
                <a:schemeClr val="bg1"/>
              </a:solidFill>
              <a:latin typeface="Century Gothic" charset="0"/>
              <a:ea typeface="宋体" charset="0"/>
              <a:cs typeface="Lucida Sans" charset="0"/>
            </a:endParaRPr>
          </a:p>
        </p:txBody>
      </p:sp>
      <p:sp>
        <p:nvSpPr>
          <p:cNvPr id="56" name="Text box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34290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altLang="zh-CN" sz="1800" b="0" i="0" u="none" strike="noStrike" kern="1200" cap="none" spc="0" baseline="0" dirty="0">
                <a:solidFill>
                  <a:srgbClr val="404040"/>
                </a:solidFill>
                <a:latin typeface="Century Gothic" charset="0"/>
                <a:ea typeface="宋体" charset="0"/>
                <a:cs typeface="Lucida Sans" charset="0"/>
              </a:rPr>
              <a:t>Shell + </a:t>
            </a:r>
            <a:r>
              <a:rPr lang="en-US" altLang="zh-CN" sz="1800" b="0" i="0" u="none" strike="noStrike" kern="1200" cap="none" spc="0" baseline="0" dirty="0" smtClean="0">
                <a:solidFill>
                  <a:srgbClr val="404040"/>
                </a:solidFill>
                <a:latin typeface="Century Gothic" charset="0"/>
                <a:ea typeface="宋体" charset="0"/>
                <a:cs typeface="Lucida Sans" charset="0"/>
              </a:rPr>
              <a:t>installation</a:t>
            </a:r>
          </a:p>
          <a:p>
            <a:pPr marL="34290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altLang="zh-CN" sz="1800" b="0" i="0" u="none" strike="noStrike" kern="1200" cap="none" spc="0" baseline="0" dirty="0" smtClean="0">
                <a:solidFill>
                  <a:srgbClr val="404040"/>
                </a:solidFill>
                <a:latin typeface="Century Gothic" charset="0"/>
                <a:ea typeface="宋体" charset="0"/>
                <a:cs typeface="Lucida Sans" charset="0"/>
              </a:rPr>
              <a:t>Fully finished</a:t>
            </a:r>
          </a:p>
        </p:txBody>
      </p:sp>
    </p:spTree>
    <p:extLst>
      <p:ext uri="{BB962C8B-B14F-4D97-AF65-F5344CB8AC3E}">
        <p14:creationId xmlns:p14="http://schemas.microsoft.com/office/powerpoint/2010/main" val="15561481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 box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200" b="0" i="0" u="none" strike="noStrike" kern="1200" cap="none" spc="0" baseline="0">
                <a:solidFill>
                  <a:schemeClr val="bg1"/>
                </a:solidFill>
                <a:latin typeface="Century Gothic" charset="0"/>
                <a:ea typeface="宋体" charset="0"/>
                <a:cs typeface="Lucida Sans" charset="0"/>
              </a:rPr>
              <a:t>Key Cost Factors</a:t>
            </a:r>
            <a:endParaRPr lang="zh-CN" altLang="en-US" sz="3200" b="0" i="0" u="none" strike="noStrike" kern="1200" cap="none" spc="0" baseline="0">
              <a:solidFill>
                <a:schemeClr val="bg1"/>
              </a:solidFill>
              <a:latin typeface="Century Gothic" charset="0"/>
              <a:ea typeface="宋体" charset="0"/>
              <a:cs typeface="Lucida Sans" charset="0"/>
            </a:endParaRPr>
          </a:p>
        </p:txBody>
      </p:sp>
      <p:sp>
        <p:nvSpPr>
          <p:cNvPr id="58" name="Text box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34290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altLang="zh-CN" sz="1800" b="0" i="0" u="none" strike="noStrike" kern="1200" cap="none" spc="0" baseline="0">
                <a:solidFill>
                  <a:srgbClr val="404040"/>
                </a:solidFill>
                <a:latin typeface="Century Gothic" charset="0"/>
                <a:ea typeface="宋体" charset="0"/>
                <a:cs typeface="Lucida Sans" charset="0"/>
              </a:rPr>
              <a:t>Hurricane-resistant design requirements</a:t>
            </a:r>
          </a:p>
          <a:p>
            <a:pPr marL="34290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altLang="zh-CN" sz="1800" b="0" i="0" u="none" strike="noStrike" kern="1200" cap="none" spc="0" baseline="0">
                <a:solidFill>
                  <a:srgbClr val="404040"/>
                </a:solidFill>
                <a:latin typeface="Century Gothic" charset="0"/>
                <a:ea typeface="宋体" charset="0"/>
                <a:cs typeface="Lucida Sans" charset="0"/>
              </a:rPr>
              <a:t>Interior finish quality</a:t>
            </a:r>
          </a:p>
          <a:p>
            <a:pPr marL="34290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altLang="zh-CN" sz="1800" b="0" i="0" u="none" strike="noStrike" kern="1200" cap="none" spc="0" baseline="0">
                <a:solidFill>
                  <a:srgbClr val="404040"/>
                </a:solidFill>
                <a:latin typeface="Century Gothic" charset="0"/>
                <a:ea typeface="宋体" charset="0"/>
                <a:cs typeface="Lucida Sans" charset="0"/>
              </a:rPr>
              <a:t>Rooftop features</a:t>
            </a:r>
          </a:p>
          <a:p>
            <a:pPr marL="34290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altLang="zh-CN" sz="1800" b="0" i="0" u="none" strike="noStrike" kern="1200" cap="none" spc="0" baseline="0">
                <a:solidFill>
                  <a:srgbClr val="404040"/>
                </a:solidFill>
                <a:latin typeface="Century Gothic" charset="0"/>
                <a:ea typeface="宋体" charset="0"/>
                <a:cs typeface="Lucida Sans" charset="0"/>
              </a:rPr>
              <a:t>Local labor and foundation costs</a:t>
            </a:r>
            <a:endParaRPr lang="zh-CN" altLang="en-US" sz="1800" b="0" i="0" u="none" strike="noStrike" kern="1200" cap="none" spc="0" baseline="0">
              <a:solidFill>
                <a:srgbClr val="404040"/>
              </a:solidFill>
              <a:latin typeface="Century Gothic" charset="0"/>
              <a:ea typeface="宋体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35394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Text box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200" b="0" i="0" u="none" strike="noStrike" kern="1200" cap="none" spc="0" baseline="0">
                <a:solidFill>
                  <a:schemeClr val="bg1"/>
                </a:solidFill>
                <a:latin typeface="Century Gothic" charset="0"/>
                <a:ea typeface="宋体" charset="0"/>
                <a:cs typeface="Lucida Sans" charset="0"/>
              </a:rPr>
              <a:t>Conclusion</a:t>
            </a:r>
            <a:endParaRPr lang="zh-CN" altLang="en-US" sz="3200" b="0" i="0" u="none" strike="noStrike" kern="1200" cap="none" spc="0" baseline="0">
              <a:solidFill>
                <a:schemeClr val="bg1"/>
              </a:solidFill>
              <a:latin typeface="Century Gothic" charset="0"/>
              <a:ea typeface="宋体" charset="0"/>
              <a:cs typeface="Lucida Sans" charset="0"/>
            </a:endParaRPr>
          </a:p>
        </p:txBody>
      </p:sp>
      <p:sp>
        <p:nvSpPr>
          <p:cNvPr id="60" name="Text box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34290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altLang="zh-CN" sz="1800" b="0" i="0" u="none" strike="noStrike" kern="1200" cap="none" spc="0" baseline="0">
                <a:solidFill>
                  <a:srgbClr val="404040"/>
                </a:solidFill>
                <a:latin typeface="Century Gothic" charset="0"/>
                <a:ea typeface="宋体" charset="0"/>
                <a:cs typeface="Lucida Sans" charset="0"/>
              </a:rPr>
              <a:t>Chinese prefab reduces material cost</a:t>
            </a:r>
          </a:p>
          <a:p>
            <a:pPr marL="34290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altLang="zh-CN" sz="1800" b="0" i="0" u="none" strike="noStrike" kern="1200" cap="none" spc="0" baseline="0">
                <a:solidFill>
                  <a:srgbClr val="404040"/>
                </a:solidFill>
                <a:latin typeface="Century Gothic" charset="0"/>
                <a:ea typeface="宋体" charset="0"/>
                <a:cs typeface="Lucida Sans" charset="0"/>
              </a:rPr>
              <a:t>Major costs still in installation and finishing</a:t>
            </a:r>
          </a:p>
          <a:p>
            <a:pPr marL="34290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altLang="zh-CN" sz="1800" b="0" i="0" u="none" strike="noStrike" kern="1200" cap="none" spc="0" baseline="0">
                <a:solidFill>
                  <a:srgbClr val="404040"/>
                </a:solidFill>
                <a:latin typeface="Century Gothic" charset="0"/>
                <a:ea typeface="宋体" charset="0"/>
                <a:cs typeface="Lucida Sans" charset="0"/>
              </a:rPr>
              <a:t>Proper planning required for logistics and compliance</a:t>
            </a:r>
            <a:endParaRPr lang="zh-CN" altLang="en-US" sz="1800" b="0" i="0" u="none" strike="noStrike" kern="1200" cap="none" spc="0" baseline="0">
              <a:solidFill>
                <a:srgbClr val="404040"/>
              </a:solidFill>
              <a:latin typeface="Century Gothic" charset="0"/>
              <a:ea typeface="宋体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3262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 box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200" b="0" i="0" u="none" strike="noStrike" kern="1200" cap="none" spc="0" baseline="0">
                <a:solidFill>
                  <a:schemeClr val="bg1"/>
                </a:solidFill>
                <a:latin typeface="Century Gothic" charset="0"/>
                <a:ea typeface="宋体" charset="0"/>
                <a:cs typeface="Lucida Sans" charset="0"/>
              </a:rPr>
              <a:t>Project Overview</a:t>
            </a:r>
            <a:endParaRPr lang="zh-CN" altLang="en-US" sz="3200" b="0" i="0" u="none" strike="noStrike" kern="1200" cap="none" spc="0" baseline="0">
              <a:solidFill>
                <a:schemeClr val="bg1"/>
              </a:solidFill>
              <a:latin typeface="Century Gothic" charset="0"/>
              <a:ea typeface="宋体" charset="0"/>
              <a:cs typeface="Lucida Sans" charset="0"/>
            </a:endParaRPr>
          </a:p>
        </p:txBody>
      </p:sp>
      <p:sp>
        <p:nvSpPr>
          <p:cNvPr id="37" name="Text box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34290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altLang="zh-CN" sz="1800" b="0" i="0" u="none" strike="noStrike" kern="1200" cap="none" spc="0" baseline="0">
                <a:solidFill>
                  <a:srgbClr val="404040"/>
                </a:solidFill>
                <a:latin typeface="Century Gothic" charset="0"/>
                <a:ea typeface="宋体" charset="0"/>
                <a:cs typeface="Lucida Sans" charset="0"/>
              </a:rPr>
              <a:t>20-room hotel project with lobby, gaming area, and rooftop space.</a:t>
            </a:r>
          </a:p>
          <a:p>
            <a:pPr marL="34290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altLang="zh-CN" sz="1800" b="0" i="0" u="none" strike="noStrike" kern="1200" cap="none" spc="0" baseline="0">
                <a:solidFill>
                  <a:srgbClr val="404040"/>
                </a:solidFill>
                <a:latin typeface="Century Gothic" charset="0"/>
                <a:ea typeface="宋体" charset="0"/>
                <a:cs typeface="Lucida Sans" charset="0"/>
              </a:rPr>
              <a:t>Estimated total building size: ~15,000 sq ft (midpoint).</a:t>
            </a:r>
            <a:endParaRPr lang="zh-CN" altLang="en-US" sz="1800" b="0" i="0" u="none" strike="noStrike" kern="1200" cap="none" spc="0" baseline="0">
              <a:solidFill>
                <a:srgbClr val="404040"/>
              </a:solidFill>
              <a:latin typeface="Century Gothic" charset="0"/>
              <a:ea typeface="宋体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5269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box" descr="Double tap to add title&#10;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zh-CN" altLang="en-US" sz="3200" b="0" i="0" u="none" strike="noStrike" kern="1200" cap="none" spc="0" baseline="0">
              <a:solidFill>
                <a:schemeClr val="bg1"/>
              </a:solidFill>
              <a:latin typeface="Century Gothic" charset="0"/>
              <a:ea typeface="宋体" charset="0"/>
              <a:cs typeface="Lucida Sans" charset="0"/>
            </a:endParaRPr>
          </a:p>
        </p:txBody>
      </p:sp>
      <p:pic>
        <p:nvPicPr>
          <p:cNvPr id="40" name="Image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" y="0"/>
            <a:ext cx="9085297" cy="511048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pic>
    </p:spTree>
    <p:extLst>
      <p:ext uri="{BB962C8B-B14F-4D97-AF65-F5344CB8AC3E}">
        <p14:creationId xmlns:p14="http://schemas.microsoft.com/office/powerpoint/2010/main" val="1502992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 box" descr="Double tap to add title&#10;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zh-CN" altLang="en-US" sz="3200" b="0" i="0" u="none" strike="noStrike" kern="1200" cap="none" spc="0" baseline="0">
              <a:solidFill>
                <a:schemeClr val="bg1"/>
              </a:solidFill>
              <a:latin typeface="Century Gothic" charset="0"/>
              <a:ea typeface="宋体" charset="0"/>
              <a:cs typeface="Lucida Sans" charset="0"/>
            </a:endParaRPr>
          </a:p>
        </p:txBody>
      </p:sp>
      <p:pic>
        <p:nvPicPr>
          <p:cNvPr id="42" name="Image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" y="0"/>
            <a:ext cx="9143931" cy="514096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pic>
    </p:spTree>
    <p:extLst>
      <p:ext uri="{BB962C8B-B14F-4D97-AF65-F5344CB8AC3E}">
        <p14:creationId xmlns:p14="http://schemas.microsoft.com/office/powerpoint/2010/main" val="14307077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 box" descr="Double tap to add title&#10;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zh-CN" altLang="en-US" sz="3200" b="0" i="0" u="none" strike="noStrike" kern="1200" cap="none" spc="0" baseline="0">
              <a:solidFill>
                <a:schemeClr val="bg1"/>
              </a:solidFill>
              <a:latin typeface="Century Gothic" charset="0"/>
              <a:ea typeface="宋体" charset="0"/>
              <a:cs typeface="Lucida Sans" charset="0"/>
            </a:endParaRPr>
          </a:p>
        </p:txBody>
      </p:sp>
      <p:pic>
        <p:nvPicPr>
          <p:cNvPr id="44" name="Image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" y="-101600"/>
            <a:ext cx="9175609" cy="516128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pic>
    </p:spTree>
    <p:extLst>
      <p:ext uri="{BB962C8B-B14F-4D97-AF65-F5344CB8AC3E}">
        <p14:creationId xmlns:p14="http://schemas.microsoft.com/office/powerpoint/2010/main" val="13910267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 box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200" b="0" i="0" u="none" strike="noStrike" kern="1200" cap="none" spc="0" baseline="0">
                <a:solidFill>
                  <a:schemeClr val="bg1"/>
                </a:solidFill>
                <a:latin typeface="Century Gothic" charset="0"/>
                <a:ea typeface="宋体" charset="0"/>
                <a:cs typeface="Lucida Sans" charset="0"/>
              </a:rPr>
              <a:t>Building Size Breakdown</a:t>
            </a:r>
            <a:endParaRPr lang="zh-CN" altLang="en-US" sz="3200" b="0" i="0" u="none" strike="noStrike" kern="1200" cap="none" spc="0" baseline="0">
              <a:solidFill>
                <a:schemeClr val="bg1"/>
              </a:solidFill>
              <a:latin typeface="Century Gothic" charset="0"/>
              <a:ea typeface="宋体" charset="0"/>
              <a:cs typeface="Lucida Sans" charset="0"/>
            </a:endParaRPr>
          </a:p>
        </p:txBody>
      </p:sp>
      <p:sp>
        <p:nvSpPr>
          <p:cNvPr id="46" name="Text box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34290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altLang="zh-CN" sz="1800" b="0" i="0" u="none" strike="noStrike" kern="1200" cap="none" spc="0" baseline="0">
                <a:solidFill>
                  <a:srgbClr val="404040"/>
                </a:solidFill>
                <a:latin typeface="Century Gothic" charset="0"/>
                <a:ea typeface="宋体" charset="0"/>
                <a:cs typeface="Lucida Sans" charset="0"/>
              </a:rPr>
              <a:t>Guest rooms: 5,000–7,000 sq ft</a:t>
            </a:r>
          </a:p>
          <a:p>
            <a:pPr marL="34290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altLang="zh-CN" sz="1800" b="0" i="0" u="none" strike="noStrike" kern="1200" cap="none" spc="0" baseline="0">
                <a:solidFill>
                  <a:srgbClr val="404040"/>
                </a:solidFill>
                <a:latin typeface="Century Gothic" charset="0"/>
                <a:ea typeface="宋体" charset="0"/>
                <a:cs typeface="Lucida Sans" charset="0"/>
              </a:rPr>
              <a:t>Lobby: 1,500–3,000 sq ft</a:t>
            </a:r>
          </a:p>
          <a:p>
            <a:pPr marL="34290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altLang="zh-CN" sz="1800" b="0" i="0" u="none" strike="noStrike" kern="1200" cap="none" spc="0" baseline="0">
                <a:solidFill>
                  <a:srgbClr val="404040"/>
                </a:solidFill>
                <a:latin typeface="Century Gothic" charset="0"/>
                <a:ea typeface="宋体" charset="0"/>
                <a:cs typeface="Lucida Sans" charset="0"/>
              </a:rPr>
              <a:t>Gaming area: 1,000–2,000 sq ft</a:t>
            </a:r>
          </a:p>
          <a:p>
            <a:pPr marL="34290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altLang="zh-CN" sz="1800" b="0" i="0" u="none" strike="noStrike" kern="1200" cap="none" spc="0" baseline="0">
                <a:solidFill>
                  <a:srgbClr val="404040"/>
                </a:solidFill>
                <a:latin typeface="Century Gothic" charset="0"/>
                <a:ea typeface="宋体" charset="0"/>
                <a:cs typeface="Lucida Sans" charset="0"/>
              </a:rPr>
              <a:t>Total gross area: 12,000–20,000 sq ft</a:t>
            </a:r>
            <a:endParaRPr lang="zh-CN" altLang="en-US" sz="1800" b="0" i="0" u="none" strike="noStrike" kern="1200" cap="none" spc="0" baseline="0">
              <a:solidFill>
                <a:srgbClr val="404040"/>
              </a:solidFill>
              <a:latin typeface="Century Gothic" charset="0"/>
              <a:ea typeface="宋体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81325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 box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200" b="0" i="0" u="none" strike="noStrike" kern="1200" cap="none" spc="0" baseline="0">
                <a:solidFill>
                  <a:schemeClr val="bg1"/>
                </a:solidFill>
                <a:latin typeface="Century Gothic" charset="0"/>
                <a:ea typeface="宋体" charset="0"/>
                <a:cs typeface="Lucida Sans" charset="0"/>
              </a:rPr>
              <a:t>Construction Approach</a:t>
            </a:r>
            <a:endParaRPr lang="zh-CN" altLang="en-US" sz="3200" b="0" i="0" u="none" strike="noStrike" kern="1200" cap="none" spc="0" baseline="0">
              <a:solidFill>
                <a:schemeClr val="bg1"/>
              </a:solidFill>
              <a:latin typeface="Century Gothic" charset="0"/>
              <a:ea typeface="宋体" charset="0"/>
              <a:cs typeface="Lucida Sans" charset="0"/>
            </a:endParaRPr>
          </a:p>
        </p:txBody>
      </p:sp>
      <p:sp>
        <p:nvSpPr>
          <p:cNvPr id="48" name="Text box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34290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altLang="zh-CN" sz="1800" b="0" i="0" u="none" strike="noStrike" kern="1200" cap="none" spc="0" baseline="0">
                <a:solidFill>
                  <a:srgbClr val="404040"/>
                </a:solidFill>
                <a:latin typeface="Century Gothic" charset="0"/>
                <a:ea typeface="宋体" charset="0"/>
                <a:cs typeface="Lucida Sans" charset="0"/>
              </a:rPr>
              <a:t>Prefabricated steel structure from China</a:t>
            </a:r>
          </a:p>
          <a:p>
            <a:pPr marL="34290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altLang="zh-CN" sz="1800" b="0" i="0" u="none" strike="noStrike" kern="1200" cap="none" spc="0" baseline="0">
                <a:solidFill>
                  <a:srgbClr val="404040"/>
                </a:solidFill>
                <a:latin typeface="Century Gothic" charset="0"/>
                <a:ea typeface="宋体" charset="0"/>
                <a:cs typeface="Lucida Sans" charset="0"/>
              </a:rPr>
              <a:t>Multi-story design with reinforced framing</a:t>
            </a:r>
          </a:p>
          <a:p>
            <a:pPr marL="34290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altLang="zh-CN" sz="1800" b="0" i="0" u="none" strike="noStrike" kern="1200" cap="none" spc="0" baseline="0">
                <a:solidFill>
                  <a:srgbClr val="404040"/>
                </a:solidFill>
                <a:latin typeface="Century Gothic" charset="0"/>
                <a:ea typeface="宋体" charset="0"/>
                <a:cs typeface="Lucida Sans" charset="0"/>
              </a:rPr>
              <a:t>Optimized for rapid assembly</a:t>
            </a:r>
            <a:endParaRPr lang="zh-CN" altLang="en-US" sz="1800" b="0" i="0" u="none" strike="noStrike" kern="1200" cap="none" spc="0" baseline="0">
              <a:solidFill>
                <a:srgbClr val="404040"/>
              </a:solidFill>
              <a:latin typeface="Century Gothic" charset="0"/>
              <a:ea typeface="宋体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882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 box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200" b="0" i="0" u="none" strike="noStrike" kern="1200" cap="none" spc="0" baseline="0">
                <a:solidFill>
                  <a:schemeClr val="bg1"/>
                </a:solidFill>
                <a:latin typeface="Century Gothic" charset="0"/>
                <a:ea typeface="宋体" charset="0"/>
                <a:cs typeface="Lucida Sans" charset="0"/>
              </a:rPr>
              <a:t>Material Costs (China)</a:t>
            </a:r>
            <a:endParaRPr lang="zh-CN" altLang="en-US" sz="3200" b="0" i="0" u="none" strike="noStrike" kern="1200" cap="none" spc="0" baseline="0">
              <a:solidFill>
                <a:schemeClr val="bg1"/>
              </a:solidFill>
              <a:latin typeface="Century Gothic" charset="0"/>
              <a:ea typeface="宋体" charset="0"/>
              <a:cs typeface="Lucida Sans" charset="0"/>
            </a:endParaRPr>
          </a:p>
        </p:txBody>
      </p:sp>
      <p:sp>
        <p:nvSpPr>
          <p:cNvPr id="50" name="Text box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34290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altLang="zh-CN" sz="1800" b="0" i="0" u="none" strike="noStrike" kern="1200" cap="none" spc="0" baseline="0" dirty="0">
                <a:solidFill>
                  <a:srgbClr val="404040"/>
                </a:solidFill>
                <a:latin typeface="Century Gothic" charset="0"/>
                <a:ea typeface="宋体" charset="0"/>
                <a:cs typeface="Lucida Sans" charset="0"/>
              </a:rPr>
              <a:t>Basic steel </a:t>
            </a:r>
            <a:r>
              <a:rPr lang="en-US" altLang="zh-CN" sz="1800" b="0" i="0" u="none" strike="noStrike" kern="1200" cap="none" spc="0" baseline="0" dirty="0" smtClean="0">
                <a:solidFill>
                  <a:srgbClr val="404040"/>
                </a:solidFill>
                <a:latin typeface="Century Gothic" charset="0"/>
                <a:ea typeface="宋体" charset="0"/>
                <a:cs typeface="Lucida Sans" charset="0"/>
              </a:rPr>
              <a:t>structure</a:t>
            </a:r>
            <a:endParaRPr lang="en-US" altLang="zh-CN" sz="1800" b="0" i="0" u="none" strike="noStrike" kern="1200" cap="none" spc="0" baseline="0" dirty="0">
              <a:solidFill>
                <a:srgbClr val="404040"/>
              </a:solidFill>
              <a:latin typeface="Century Gothic" charset="0"/>
              <a:ea typeface="宋体" charset="0"/>
              <a:cs typeface="Lucida Sans" charset="0"/>
            </a:endParaRPr>
          </a:p>
          <a:p>
            <a:pPr marL="34290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altLang="zh-CN" sz="1800" b="0" i="0" u="none" strike="noStrike" kern="1200" cap="none" spc="0" baseline="0" dirty="0">
                <a:solidFill>
                  <a:srgbClr val="404040"/>
                </a:solidFill>
                <a:latin typeface="Century Gothic" charset="0"/>
                <a:ea typeface="宋体" charset="0"/>
                <a:cs typeface="Lucida Sans" charset="0"/>
              </a:rPr>
              <a:t>Full prefab </a:t>
            </a:r>
            <a:r>
              <a:rPr lang="en-US" altLang="zh-CN" sz="1800" b="0" i="0" u="none" strike="noStrike" kern="1200" cap="none" spc="0" baseline="0" dirty="0" smtClean="0">
                <a:solidFill>
                  <a:srgbClr val="404040"/>
                </a:solidFill>
                <a:latin typeface="Century Gothic" charset="0"/>
                <a:ea typeface="宋体" charset="0"/>
                <a:cs typeface="Lucida Sans" charset="0"/>
              </a:rPr>
              <a:t>packages</a:t>
            </a:r>
          </a:p>
          <a:p>
            <a:pPr marL="34290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altLang="zh-CN" sz="1800" b="0" i="0" u="none" strike="noStrike" kern="1200" cap="none" spc="0" baseline="0" dirty="0" smtClean="0">
                <a:solidFill>
                  <a:srgbClr val="404040"/>
                </a:solidFill>
                <a:latin typeface="Century Gothic" charset="0"/>
                <a:ea typeface="宋体" charset="0"/>
                <a:cs typeface="Lucida Sans" charset="0"/>
              </a:rPr>
              <a:t>Prices </a:t>
            </a:r>
            <a:r>
              <a:rPr lang="en-US" altLang="zh-CN" sz="1800" b="0" i="0" u="none" strike="noStrike" kern="1200" cap="none" spc="0" baseline="0" dirty="0">
                <a:solidFill>
                  <a:srgbClr val="404040"/>
                </a:solidFill>
                <a:latin typeface="Century Gothic" charset="0"/>
                <a:ea typeface="宋体" charset="0"/>
                <a:cs typeface="Lucida Sans" charset="0"/>
              </a:rPr>
              <a:t>depend on finish level and engineering requirements</a:t>
            </a:r>
            <a:endParaRPr lang="zh-CN" altLang="en-US" sz="1800" b="0" i="0" u="none" strike="noStrike" kern="1200" cap="none" spc="0" baseline="0" dirty="0">
              <a:solidFill>
                <a:srgbClr val="404040"/>
              </a:solidFill>
              <a:latin typeface="Century Gothic" charset="0"/>
              <a:ea typeface="宋体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60562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ext box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200" b="0" i="0" u="none" strike="noStrike" kern="1200" cap="none" spc="0" baseline="0">
                <a:solidFill>
                  <a:schemeClr val="bg1"/>
                </a:solidFill>
                <a:latin typeface="Century Gothic" charset="0"/>
                <a:ea typeface="宋体" charset="0"/>
                <a:cs typeface="Lucida Sans" charset="0"/>
              </a:rPr>
              <a:t>Import Duties &amp; Taxes</a:t>
            </a:r>
            <a:endParaRPr lang="zh-CN" altLang="en-US" sz="3200" b="0" i="0" u="none" strike="noStrike" kern="1200" cap="none" spc="0" baseline="0">
              <a:solidFill>
                <a:schemeClr val="bg1"/>
              </a:solidFill>
              <a:latin typeface="Century Gothic" charset="0"/>
              <a:ea typeface="宋体" charset="0"/>
              <a:cs typeface="Lucida Sans" charset="0"/>
            </a:endParaRPr>
          </a:p>
        </p:txBody>
      </p:sp>
      <p:sp>
        <p:nvSpPr>
          <p:cNvPr id="54" name="Text box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34290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altLang="zh-CN" sz="1800" b="0" i="0" u="none" strike="noStrike" kern="1200" cap="none" spc="0" baseline="0">
                <a:solidFill>
                  <a:srgbClr val="404040"/>
                </a:solidFill>
                <a:latin typeface="Century Gothic" charset="0"/>
                <a:ea typeface="宋体" charset="0"/>
                <a:cs typeface="Lucida Sans" charset="0"/>
              </a:rPr>
              <a:t>Estimated: 5%–20%</a:t>
            </a:r>
          </a:p>
          <a:p>
            <a:pPr marL="34290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altLang="zh-CN" sz="1800" b="0" i="0" u="none" strike="noStrike" kern="1200" cap="none" spc="0" baseline="0">
                <a:solidFill>
                  <a:srgbClr val="404040"/>
                </a:solidFill>
                <a:latin typeface="Century Gothic" charset="0"/>
                <a:ea typeface="宋体" charset="0"/>
                <a:cs typeface="Lucida Sans" charset="0"/>
              </a:rPr>
              <a:t>Depends on classification and local regulations in Aruba</a:t>
            </a:r>
            <a:endParaRPr lang="zh-CN" altLang="en-US" sz="1800" b="0" i="0" u="none" strike="noStrike" kern="1200" cap="none" spc="0" baseline="0">
              <a:solidFill>
                <a:srgbClr val="404040"/>
              </a:solidFill>
              <a:latin typeface="Century Gothic" charset="0"/>
              <a:ea typeface="宋体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4450760"/>
      </p:ext>
    </p:extLst>
  </p:cSld>
  <p:clrMapOvr>
    <a:masterClrMapping/>
  </p:clrMapOvr>
</p:sld>
</file>

<file path=ppt/theme/theme1.xml><?xml version="1.0" encoding="utf-8"?>
<a:theme xmlns:a="http://schemas.openxmlformats.org/drawingml/2006/main" name="Ion Boardroom">
  <a:themeElements>
    <a:clrScheme name="Ion Boardroom">
      <a:dk1>
        <a:srgbClr val="000000"/>
      </a:dk1>
      <a:lt1>
        <a:srgbClr val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Ion Boardroom">
      <a:fillStyleLst>
        <a:solidFill>
          <a:schemeClr val="phClr"/>
        </a:solidFill>
        <a:gradFill/>
        <a:gradFill/>
      </a:fillStyleLst>
      <a:lnStyleLst>
        <a:ln/>
        <a:ln/>
        <a:ln/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/>
        <a:gradFill/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Normal.eit</Template>
  <TotalTime>16</TotalTime>
  <Words>151</Words>
  <Application>Microsoft Office PowerPoint</Application>
  <PresentationFormat>On-screen Show (4:3)</PresentationFormat>
  <Paragraphs>31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宋体</vt:lpstr>
      <vt:lpstr>Century Gothic</vt:lpstr>
      <vt:lpstr>Droid Sans</vt:lpstr>
      <vt:lpstr>Lucida Sans</vt:lpstr>
      <vt:lpstr>Wingdings 3</vt:lpstr>
      <vt:lpstr>Ion Boardroom</vt:lpstr>
      <vt:lpstr>PowerPoint Presentation</vt:lpstr>
      <vt:lpstr>Project Overview</vt:lpstr>
      <vt:lpstr>PowerPoint Presentation</vt:lpstr>
      <vt:lpstr>PowerPoint Presentation</vt:lpstr>
      <vt:lpstr>PowerPoint Presentation</vt:lpstr>
      <vt:lpstr>Building Size Breakdown</vt:lpstr>
      <vt:lpstr>Construction Approach</vt:lpstr>
      <vt:lpstr>Material Costs (China)</vt:lpstr>
      <vt:lpstr>Import Duties &amp; Taxes</vt:lpstr>
      <vt:lpstr>Turnkey Cost Estimates</vt:lpstr>
      <vt:lpstr>Key Cost Factors</vt:lpstr>
      <vt:lpstr>Conclusion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Overview</dc:title>
  <dc:description>generated using python-pptx</dc:description>
  <cp:lastModifiedBy>LAPTOPS HUB</cp:lastModifiedBy>
  <cp:revision>4</cp:revision>
  <dcterms:created xsi:type="dcterms:W3CDTF">2013-01-27T09:14:16Z</dcterms:created>
  <dcterms:modified xsi:type="dcterms:W3CDTF">2026-05-01T13:08:32Z</dcterms:modified>
</cp:coreProperties>
</file>